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8" r:id="rId1"/>
  </p:sldMasterIdLst>
  <p:notesMasterIdLst>
    <p:notesMasterId r:id="rId84"/>
  </p:notesMasterIdLst>
  <p:sldIdLst>
    <p:sldId id="297" r:id="rId2"/>
    <p:sldId id="298" r:id="rId3"/>
    <p:sldId id="299" r:id="rId4"/>
    <p:sldId id="300" r:id="rId5"/>
    <p:sldId id="301" r:id="rId6"/>
    <p:sldId id="302" r:id="rId7"/>
    <p:sldId id="303" r:id="rId8"/>
    <p:sldId id="304" r:id="rId9"/>
    <p:sldId id="305" r:id="rId10"/>
    <p:sldId id="306" r:id="rId11"/>
    <p:sldId id="307" r:id="rId12"/>
    <p:sldId id="308" r:id="rId13"/>
    <p:sldId id="309" r:id="rId14"/>
    <p:sldId id="317" r:id="rId15"/>
    <p:sldId id="318" r:id="rId16"/>
    <p:sldId id="319" r:id="rId17"/>
    <p:sldId id="320" r:id="rId18"/>
    <p:sldId id="321" r:id="rId19"/>
    <p:sldId id="322" r:id="rId20"/>
    <p:sldId id="323" r:id="rId21"/>
    <p:sldId id="324" r:id="rId22"/>
    <p:sldId id="325" r:id="rId23"/>
    <p:sldId id="326" r:id="rId24"/>
    <p:sldId id="327" r:id="rId25"/>
    <p:sldId id="328" r:id="rId26"/>
    <p:sldId id="329" r:id="rId27"/>
    <p:sldId id="330" r:id="rId28"/>
    <p:sldId id="331" r:id="rId29"/>
    <p:sldId id="332" r:id="rId30"/>
    <p:sldId id="333" r:id="rId31"/>
    <p:sldId id="334" r:id="rId32"/>
    <p:sldId id="336" r:id="rId33"/>
    <p:sldId id="310" r:id="rId34"/>
    <p:sldId id="311" r:id="rId35"/>
    <p:sldId id="335" r:id="rId36"/>
    <p:sldId id="338" r:id="rId37"/>
    <p:sldId id="312" r:id="rId38"/>
    <p:sldId id="313" r:id="rId39"/>
    <p:sldId id="314" r:id="rId40"/>
    <p:sldId id="315" r:id="rId41"/>
    <p:sldId id="316" r:id="rId42"/>
    <p:sldId id="296" r:id="rId43"/>
    <p:sldId id="256" r:id="rId44"/>
    <p:sldId id="258" r:id="rId45"/>
    <p:sldId id="257" r:id="rId46"/>
    <p:sldId id="259" r:id="rId47"/>
    <p:sldId id="260" r:id="rId48"/>
    <p:sldId id="261" r:id="rId49"/>
    <p:sldId id="262" r:id="rId50"/>
    <p:sldId id="263" r:id="rId51"/>
    <p:sldId id="264" r:id="rId52"/>
    <p:sldId id="265" r:id="rId53"/>
    <p:sldId id="295" r:id="rId54"/>
    <p:sldId id="266" r:id="rId55"/>
    <p:sldId id="267" r:id="rId56"/>
    <p:sldId id="268" r:id="rId57"/>
    <p:sldId id="269" r:id="rId58"/>
    <p:sldId id="270" r:id="rId59"/>
    <p:sldId id="271" r:id="rId60"/>
    <p:sldId id="273" r:id="rId61"/>
    <p:sldId id="272" r:id="rId62"/>
    <p:sldId id="274" r:id="rId63"/>
    <p:sldId id="275" r:id="rId64"/>
    <p:sldId id="276" r:id="rId65"/>
    <p:sldId id="277" r:id="rId66"/>
    <p:sldId id="278" r:id="rId67"/>
    <p:sldId id="279" r:id="rId68"/>
    <p:sldId id="280" r:id="rId69"/>
    <p:sldId id="281" r:id="rId70"/>
    <p:sldId id="282" r:id="rId71"/>
    <p:sldId id="283" r:id="rId72"/>
    <p:sldId id="284" r:id="rId73"/>
    <p:sldId id="285" r:id="rId74"/>
    <p:sldId id="286" r:id="rId75"/>
    <p:sldId id="287" r:id="rId76"/>
    <p:sldId id="288" r:id="rId77"/>
    <p:sldId id="289" r:id="rId78"/>
    <p:sldId id="290" r:id="rId79"/>
    <p:sldId id="291" r:id="rId80"/>
    <p:sldId id="292" r:id="rId81"/>
    <p:sldId id="293" r:id="rId82"/>
    <p:sldId id="294"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5" d="100"/>
          <a:sy n="75" d="100"/>
        </p:scale>
        <p:origin x="32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ACD0D3-0455-47CD-98B1-69DE4ED4FBE3}" type="datetimeFigureOut">
              <a:rPr lang="en-GB" smtClean="0"/>
              <a:t>01/06/2019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4747DB-AAA5-4CEA-8404-38A4A353FB8D}" type="slidenum">
              <a:rPr lang="en-GB" smtClean="0"/>
              <a:t>‹#›</a:t>
            </a:fld>
            <a:endParaRPr lang="en-GB"/>
          </a:p>
        </p:txBody>
      </p:sp>
    </p:spTree>
    <p:extLst>
      <p:ext uri="{BB962C8B-B14F-4D97-AF65-F5344CB8AC3E}">
        <p14:creationId xmlns:p14="http://schemas.microsoft.com/office/powerpoint/2010/main" val="2923833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E4747DB-AAA5-4CEA-8404-38A4A353FB8D}" type="slidenum">
              <a:rPr lang="en-GB" smtClean="0"/>
              <a:t>1</a:t>
            </a:fld>
            <a:endParaRPr lang="en-GB"/>
          </a:p>
        </p:txBody>
      </p:sp>
    </p:spTree>
    <p:extLst>
      <p:ext uri="{BB962C8B-B14F-4D97-AF65-F5344CB8AC3E}">
        <p14:creationId xmlns:p14="http://schemas.microsoft.com/office/powerpoint/2010/main" val="3416857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6CADD79-E618-484F-95BF-4873F6D1EE06}" type="slidenum">
              <a:rPr lang="en-GB" smtClean="0"/>
              <a:t>15</a:t>
            </a:fld>
            <a:endParaRPr lang="en-GB"/>
          </a:p>
        </p:txBody>
      </p:sp>
    </p:spTree>
    <p:extLst>
      <p:ext uri="{BB962C8B-B14F-4D97-AF65-F5344CB8AC3E}">
        <p14:creationId xmlns:p14="http://schemas.microsoft.com/office/powerpoint/2010/main" val="3897019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 critical module to make</a:t>
            </a:r>
            <a:r>
              <a:rPr lang="en-US" baseline="0" dirty="0" smtClean="0"/>
              <a:t> the application commercially feasible.</a:t>
            </a:r>
            <a:endParaRPr lang="en-GB" dirty="0" smtClean="0"/>
          </a:p>
        </p:txBody>
      </p:sp>
      <p:sp>
        <p:nvSpPr>
          <p:cNvPr id="4" name="Slide Number Placeholder 3"/>
          <p:cNvSpPr>
            <a:spLocks noGrp="1"/>
          </p:cNvSpPr>
          <p:nvPr>
            <p:ph type="sldNum" sz="quarter" idx="10"/>
          </p:nvPr>
        </p:nvSpPr>
        <p:spPr/>
        <p:txBody>
          <a:bodyPr/>
          <a:lstStyle/>
          <a:p>
            <a:fld id="{46CADD79-E618-484F-95BF-4873F6D1EE06}" type="slidenum">
              <a:rPr lang="en-GB" smtClean="0"/>
              <a:t>17</a:t>
            </a:fld>
            <a:endParaRPr lang="en-GB"/>
          </a:p>
        </p:txBody>
      </p:sp>
    </p:spTree>
    <p:extLst>
      <p:ext uri="{BB962C8B-B14F-4D97-AF65-F5344CB8AC3E}">
        <p14:creationId xmlns:p14="http://schemas.microsoft.com/office/powerpoint/2010/main" val="3595559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Custom crawler</a:t>
            </a:r>
            <a:r>
              <a:rPr lang="en-US" baseline="0" dirty="0" smtClean="0"/>
              <a:t> for each</a:t>
            </a:r>
            <a:endParaRPr lang="en-GB" dirty="0"/>
          </a:p>
        </p:txBody>
      </p:sp>
      <p:sp>
        <p:nvSpPr>
          <p:cNvPr id="4" name="Slide Number Placeholder 3"/>
          <p:cNvSpPr>
            <a:spLocks noGrp="1"/>
          </p:cNvSpPr>
          <p:nvPr>
            <p:ph type="sldNum" sz="quarter" idx="10"/>
          </p:nvPr>
        </p:nvSpPr>
        <p:spPr/>
        <p:txBody>
          <a:bodyPr/>
          <a:lstStyle/>
          <a:p>
            <a:fld id="{46CADD79-E618-484F-95BF-4873F6D1EE06}" type="slidenum">
              <a:rPr lang="en-GB" smtClean="0"/>
              <a:t>18</a:t>
            </a:fld>
            <a:endParaRPr lang="en-GB"/>
          </a:p>
        </p:txBody>
      </p:sp>
    </p:spTree>
    <p:extLst>
      <p:ext uri="{BB962C8B-B14F-4D97-AF65-F5344CB8AC3E}">
        <p14:creationId xmlns:p14="http://schemas.microsoft.com/office/powerpoint/2010/main" val="918351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Custom crawler for each of:</a:t>
            </a:r>
          </a:p>
          <a:p>
            <a:r>
              <a:rPr lang="en-US" dirty="0" smtClean="0"/>
              <a:t>	Fashion central Pakistan</a:t>
            </a:r>
          </a:p>
          <a:p>
            <a:r>
              <a:rPr lang="en-US" dirty="0" smtClean="0"/>
              <a:t>	</a:t>
            </a:r>
            <a:r>
              <a:rPr lang="en-US" dirty="0" err="1" smtClean="0"/>
              <a:t>Femina</a:t>
            </a:r>
            <a:r>
              <a:rPr lang="en-US" dirty="0" smtClean="0"/>
              <a:t> Indonesia</a:t>
            </a:r>
          </a:p>
          <a:p>
            <a:r>
              <a:rPr lang="en-US" dirty="0" smtClean="0"/>
              <a:t>Instagram crawler using username</a:t>
            </a:r>
          </a:p>
          <a:p>
            <a:endParaRPr lang="en-GB" dirty="0"/>
          </a:p>
        </p:txBody>
      </p:sp>
      <p:sp>
        <p:nvSpPr>
          <p:cNvPr id="4" name="Slide Number Placeholder 3"/>
          <p:cNvSpPr>
            <a:spLocks noGrp="1"/>
          </p:cNvSpPr>
          <p:nvPr>
            <p:ph type="sldNum" sz="quarter" idx="10"/>
          </p:nvPr>
        </p:nvSpPr>
        <p:spPr/>
        <p:txBody>
          <a:bodyPr/>
          <a:lstStyle/>
          <a:p>
            <a:fld id="{46CADD79-E618-484F-95BF-4873F6D1EE06}" type="slidenum">
              <a:rPr lang="en-GB" smtClean="0"/>
              <a:t>21</a:t>
            </a:fld>
            <a:endParaRPr lang="en-GB"/>
          </a:p>
        </p:txBody>
      </p:sp>
    </p:spTree>
    <p:extLst>
      <p:ext uri="{BB962C8B-B14F-4D97-AF65-F5344CB8AC3E}">
        <p14:creationId xmlns:p14="http://schemas.microsoft.com/office/powerpoint/2010/main" val="2901270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6CADD79-E618-484F-95BF-4873F6D1EE06}" type="slidenum">
              <a:rPr lang="en-GB" smtClean="0"/>
              <a:t>23</a:t>
            </a:fld>
            <a:endParaRPr lang="en-GB"/>
          </a:p>
        </p:txBody>
      </p:sp>
    </p:spTree>
    <p:extLst>
      <p:ext uri="{BB962C8B-B14F-4D97-AF65-F5344CB8AC3E}">
        <p14:creationId xmlns:p14="http://schemas.microsoft.com/office/powerpoint/2010/main" val="3226433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B69943BA-0A0E-47F8-AB38-69E046AA2588}" type="datetime1">
              <a:rPr lang="en-GB" smtClean="0"/>
              <a:t>01/06/2019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EE06A1-D8A8-44A4-9664-211877A1A189}" type="slidenum">
              <a:rPr lang="en-GB" smtClean="0"/>
              <a:t>‹#›</a:t>
            </a:fld>
            <a:endParaRPr lang="en-GB"/>
          </a:p>
        </p:txBody>
      </p:sp>
    </p:spTree>
    <p:extLst>
      <p:ext uri="{BB962C8B-B14F-4D97-AF65-F5344CB8AC3E}">
        <p14:creationId xmlns:p14="http://schemas.microsoft.com/office/powerpoint/2010/main" val="25010746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78DD5DDF-D1C2-481F-BD56-01923069F04C}" type="datetime1">
              <a:rPr lang="en-GB" smtClean="0"/>
              <a:t>01/06/2019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EE06A1-D8A8-44A4-9664-211877A1A189}" type="slidenum">
              <a:rPr lang="en-GB" smtClean="0"/>
              <a:t>‹#›</a:t>
            </a:fld>
            <a:endParaRPr lang="en-GB"/>
          </a:p>
        </p:txBody>
      </p:sp>
    </p:spTree>
    <p:extLst>
      <p:ext uri="{BB962C8B-B14F-4D97-AF65-F5344CB8AC3E}">
        <p14:creationId xmlns:p14="http://schemas.microsoft.com/office/powerpoint/2010/main" val="76582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902E6578-A6C7-4049-8837-B245E998F051}" type="datetime1">
              <a:rPr lang="en-GB" smtClean="0"/>
              <a:t>01/06/2019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EE06A1-D8A8-44A4-9664-211877A1A189}" type="slidenum">
              <a:rPr lang="en-GB" smtClean="0"/>
              <a:t>‹#›</a:t>
            </a:fld>
            <a:endParaRPr lang="en-GB"/>
          </a:p>
        </p:txBody>
      </p:sp>
    </p:spTree>
    <p:extLst>
      <p:ext uri="{BB962C8B-B14F-4D97-AF65-F5344CB8AC3E}">
        <p14:creationId xmlns:p14="http://schemas.microsoft.com/office/powerpoint/2010/main" val="84558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D0C21396-49E8-4583-A1BC-BF1796BB3E97}" type="datetime1">
              <a:rPr lang="en-GB" smtClean="0"/>
              <a:t>01/06/2019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EE06A1-D8A8-44A4-9664-211877A1A189}" type="slidenum">
              <a:rPr lang="en-GB" smtClean="0"/>
              <a:t>‹#›</a:t>
            </a:fld>
            <a:endParaRPr lang="en-GB"/>
          </a:p>
        </p:txBody>
      </p:sp>
    </p:spTree>
    <p:extLst>
      <p:ext uri="{BB962C8B-B14F-4D97-AF65-F5344CB8AC3E}">
        <p14:creationId xmlns:p14="http://schemas.microsoft.com/office/powerpoint/2010/main" val="3929733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50E6C69-CC8F-4CFF-A1A0-2376439010D5}" type="datetime1">
              <a:rPr lang="en-GB" smtClean="0"/>
              <a:t>01/06/2019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4EE06A1-D8A8-44A4-9664-211877A1A189}" type="slidenum">
              <a:rPr lang="en-GB" smtClean="0"/>
              <a:t>‹#›</a:t>
            </a:fld>
            <a:endParaRPr lang="en-GB"/>
          </a:p>
        </p:txBody>
      </p:sp>
    </p:spTree>
    <p:extLst>
      <p:ext uri="{BB962C8B-B14F-4D97-AF65-F5344CB8AC3E}">
        <p14:creationId xmlns:p14="http://schemas.microsoft.com/office/powerpoint/2010/main" val="18521001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A85F7EF5-9ED1-4D55-81C9-F58DCBEF3F1D}" type="datetime1">
              <a:rPr lang="en-GB" smtClean="0"/>
              <a:t>01/06/2019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4EE06A1-D8A8-44A4-9664-211877A1A189}" type="slidenum">
              <a:rPr lang="en-GB" smtClean="0"/>
              <a:t>‹#›</a:t>
            </a:fld>
            <a:endParaRPr lang="en-GB"/>
          </a:p>
        </p:txBody>
      </p:sp>
    </p:spTree>
    <p:extLst>
      <p:ext uri="{BB962C8B-B14F-4D97-AF65-F5344CB8AC3E}">
        <p14:creationId xmlns:p14="http://schemas.microsoft.com/office/powerpoint/2010/main" val="4066812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8E1F2B28-AA32-4BF6-9A97-88694C6908D4}" type="datetime1">
              <a:rPr lang="en-GB" smtClean="0"/>
              <a:t>01/06/2019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4EE06A1-D8A8-44A4-9664-211877A1A189}" type="slidenum">
              <a:rPr lang="en-GB" smtClean="0"/>
              <a:t>‹#›</a:t>
            </a:fld>
            <a:endParaRPr lang="en-GB"/>
          </a:p>
        </p:txBody>
      </p:sp>
    </p:spTree>
    <p:extLst>
      <p:ext uri="{BB962C8B-B14F-4D97-AF65-F5344CB8AC3E}">
        <p14:creationId xmlns:p14="http://schemas.microsoft.com/office/powerpoint/2010/main" val="2781165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088B15A0-C42A-47CF-905A-2CDAD5AC539F}" type="datetime1">
              <a:rPr lang="en-GB" smtClean="0"/>
              <a:t>01/06/2019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4EE06A1-D8A8-44A4-9664-211877A1A189}" type="slidenum">
              <a:rPr lang="en-GB" smtClean="0"/>
              <a:t>‹#›</a:t>
            </a:fld>
            <a:endParaRPr lang="en-GB"/>
          </a:p>
        </p:txBody>
      </p:sp>
    </p:spTree>
    <p:extLst>
      <p:ext uri="{BB962C8B-B14F-4D97-AF65-F5344CB8AC3E}">
        <p14:creationId xmlns:p14="http://schemas.microsoft.com/office/powerpoint/2010/main" val="3458031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58A395-83AB-418D-A82D-0E645DB67C4C}" type="datetime1">
              <a:rPr lang="en-GB" smtClean="0"/>
              <a:t>01/06/2019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4EE06A1-D8A8-44A4-9664-211877A1A189}" type="slidenum">
              <a:rPr lang="en-GB" smtClean="0"/>
              <a:t>‹#›</a:t>
            </a:fld>
            <a:endParaRPr lang="en-GB"/>
          </a:p>
        </p:txBody>
      </p:sp>
    </p:spTree>
    <p:extLst>
      <p:ext uri="{BB962C8B-B14F-4D97-AF65-F5344CB8AC3E}">
        <p14:creationId xmlns:p14="http://schemas.microsoft.com/office/powerpoint/2010/main" val="3244047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E465A7-D686-4F2C-BFBA-6AE7878F4050}" type="datetime1">
              <a:rPr lang="en-GB" smtClean="0"/>
              <a:t>01/06/2019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4EE06A1-D8A8-44A4-9664-211877A1A189}" type="slidenum">
              <a:rPr lang="en-GB" smtClean="0"/>
              <a:t>‹#›</a:t>
            </a:fld>
            <a:endParaRPr lang="en-GB"/>
          </a:p>
        </p:txBody>
      </p:sp>
    </p:spTree>
    <p:extLst>
      <p:ext uri="{BB962C8B-B14F-4D97-AF65-F5344CB8AC3E}">
        <p14:creationId xmlns:p14="http://schemas.microsoft.com/office/powerpoint/2010/main" val="797001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0384480-FC76-4048-8CEA-DC38A6BFC119}" type="datetime1">
              <a:rPr lang="en-GB" smtClean="0"/>
              <a:t>01/06/2019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4EE06A1-D8A8-44A4-9664-211877A1A189}" type="slidenum">
              <a:rPr lang="en-GB" smtClean="0"/>
              <a:t>‹#›</a:t>
            </a:fld>
            <a:endParaRPr lang="en-GB"/>
          </a:p>
        </p:txBody>
      </p:sp>
    </p:spTree>
    <p:extLst>
      <p:ext uri="{BB962C8B-B14F-4D97-AF65-F5344CB8AC3E}">
        <p14:creationId xmlns:p14="http://schemas.microsoft.com/office/powerpoint/2010/main" val="305560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08A-DD20-418F-8658-19BB2870DE43}" type="datetime1">
              <a:rPr lang="en-GB" smtClean="0"/>
              <a:t>01/06/2019</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EE06A1-D8A8-44A4-9664-211877A1A189}" type="slidenum">
              <a:rPr lang="en-GB" smtClean="0"/>
              <a:t>‹#›</a:t>
            </a:fld>
            <a:endParaRPr lang="en-GB"/>
          </a:p>
        </p:txBody>
      </p:sp>
    </p:spTree>
    <p:extLst>
      <p:ext uri="{BB962C8B-B14F-4D97-AF65-F5344CB8AC3E}">
        <p14:creationId xmlns:p14="http://schemas.microsoft.com/office/powerpoint/2010/main" val="34947171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jpg"/></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 Id="rId5" Type="http://schemas.openxmlformats.org/officeDocument/2006/relationships/image" Target="../media/image54.jpeg"/><Relationship Id="rId4" Type="http://schemas.openxmlformats.org/officeDocument/2006/relationships/image" Target="../media/image53.jpeg"/></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7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7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75.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 xmlns:a16="http://schemas.microsoft.com/office/drawing/2014/main" id="{DA3F8169-C692-406D-9B0D-117601B0BBCB}"/>
              </a:ext>
            </a:extLst>
          </p:cNvPr>
          <p:cNvSpPr>
            <a:spLocks noGrp="1"/>
          </p:cNvSpPr>
          <p:nvPr>
            <p:ph type="subTitle" idx="1"/>
          </p:nvPr>
        </p:nvSpPr>
        <p:spPr>
          <a:xfrm>
            <a:off x="886987" y="3429000"/>
            <a:ext cx="10058400" cy="1945179"/>
          </a:xfrm>
        </p:spPr>
        <p:txBody>
          <a:bodyPr>
            <a:normAutofit fontScale="92500" lnSpcReduction="10000"/>
          </a:bodyPr>
          <a:lstStyle/>
          <a:p>
            <a:r>
              <a:rPr lang="en-US" sz="2900" b="1" cap="none" spc="-50" dirty="0">
                <a:solidFill>
                  <a:srgbClr val="000000"/>
                </a:solidFill>
                <a:latin typeface="Lato" panose="020B0604020202020204" charset="0"/>
                <a:cs typeface="Arial"/>
                <a:sym typeface="Arial"/>
              </a:rPr>
              <a:t>Presented By </a:t>
            </a:r>
          </a:p>
          <a:p>
            <a:r>
              <a:rPr lang="en-US" sz="1900" cap="none" spc="-50" dirty="0">
                <a:solidFill>
                  <a:srgbClr val="000000"/>
                </a:solidFill>
                <a:latin typeface="Lato" panose="020B0604020202020204" charset="0"/>
                <a:cs typeface="Arial"/>
                <a:sym typeface="Arial"/>
              </a:rPr>
              <a:t>Hussein Mohamed Hesham</a:t>
            </a:r>
          </a:p>
          <a:p>
            <a:r>
              <a:rPr lang="en-US" sz="1900" cap="none" spc="-50" dirty="0">
                <a:solidFill>
                  <a:srgbClr val="000000"/>
                </a:solidFill>
                <a:latin typeface="Lato" panose="020B0604020202020204" charset="0"/>
                <a:cs typeface="Arial"/>
                <a:sym typeface="Arial"/>
              </a:rPr>
              <a:t>Mohamed Osama Hussein </a:t>
            </a:r>
          </a:p>
          <a:p>
            <a:r>
              <a:rPr lang="en-US" sz="1900" cap="none" spc="-50" dirty="0">
                <a:solidFill>
                  <a:srgbClr val="000000"/>
                </a:solidFill>
                <a:latin typeface="Lato" panose="020B0604020202020204" charset="0"/>
                <a:cs typeface="Arial"/>
                <a:sym typeface="Arial"/>
              </a:rPr>
              <a:t>Salma Ibrahim Ahmed</a:t>
            </a:r>
          </a:p>
          <a:p>
            <a:r>
              <a:rPr lang="en-US" sz="1900" cap="none" spc="-50" dirty="0" err="1">
                <a:solidFill>
                  <a:srgbClr val="000000"/>
                </a:solidFill>
                <a:latin typeface="Lato" panose="020B0604020202020204" charset="0"/>
                <a:cs typeface="Arial"/>
                <a:sym typeface="Arial"/>
              </a:rPr>
              <a:t>Yousra</a:t>
            </a:r>
            <a:r>
              <a:rPr lang="en-US" sz="1900" cap="none" spc="-50" dirty="0">
                <a:solidFill>
                  <a:srgbClr val="000000"/>
                </a:solidFill>
                <a:latin typeface="Lato" panose="020B0604020202020204" charset="0"/>
                <a:cs typeface="Arial"/>
                <a:sym typeface="Arial"/>
              </a:rPr>
              <a:t> Hussein Ibrahim</a:t>
            </a:r>
          </a:p>
          <a:p>
            <a:endParaRPr lang="en-US" dirty="0">
              <a:latin typeface="Footlight MT Light" panose="0204060206030A020304" pitchFamily="18" charset="0"/>
            </a:endParaRPr>
          </a:p>
          <a:p>
            <a:endParaRPr lang="en-US" dirty="0"/>
          </a:p>
        </p:txBody>
      </p:sp>
      <p:pic>
        <p:nvPicPr>
          <p:cNvPr id="4" name="Picture 3">
            <a:extLst>
              <a:ext uri="{FF2B5EF4-FFF2-40B4-BE49-F238E27FC236}">
                <a16:creationId xmlns="" xmlns:a16="http://schemas.microsoft.com/office/drawing/2014/main" id="{6589F6D3-11EF-42B5-B28F-99A335C6EF8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595292" y="143684"/>
            <a:ext cx="1120775" cy="1115695"/>
          </a:xfrm>
          <a:prstGeom prst="rect">
            <a:avLst/>
          </a:prstGeom>
          <a:noFill/>
        </p:spPr>
      </p:pic>
      <p:pic>
        <p:nvPicPr>
          <p:cNvPr id="5" name="Picture 4">
            <a:extLst>
              <a:ext uri="{FF2B5EF4-FFF2-40B4-BE49-F238E27FC236}">
                <a16:creationId xmlns="" xmlns:a16="http://schemas.microsoft.com/office/drawing/2014/main" id="{E204B992-DD9D-4FD3-9500-B7AA506AADA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11295" y="171784"/>
            <a:ext cx="819150" cy="1175385"/>
          </a:xfrm>
          <a:prstGeom prst="rect">
            <a:avLst/>
          </a:prstGeom>
          <a:noFill/>
        </p:spPr>
      </p:pic>
      <p:sp>
        <p:nvSpPr>
          <p:cNvPr id="6" name="TextBox 9">
            <a:extLst>
              <a:ext uri="{FF2B5EF4-FFF2-40B4-BE49-F238E27FC236}">
                <a16:creationId xmlns="" xmlns:a16="http://schemas.microsoft.com/office/drawing/2014/main" id="{9CB9CD87-A0CA-4F76-A28E-3F5BA5B31002}"/>
              </a:ext>
            </a:extLst>
          </p:cNvPr>
          <p:cNvSpPr txBox="1">
            <a:spLocks noGrp="1"/>
          </p:cNvSpPr>
          <p:nvPr>
            <p:ph type="ctrTitle"/>
          </p:nvPr>
        </p:nvSpPr>
        <p:spPr>
          <a:xfrm>
            <a:off x="1097279" y="5643080"/>
            <a:ext cx="10058400" cy="36933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dirty="0">
                <a:latin typeface="Lato" panose="020B0604020202020204" charset="0"/>
              </a:rPr>
              <a:t>Supervised By: Dr. Samir </a:t>
            </a:r>
            <a:r>
              <a:rPr lang="en-US" sz="1800" dirty="0" err="1" smtClean="0">
                <a:latin typeface="Lato" panose="020B0604020202020204" charset="0"/>
              </a:rPr>
              <a:t>Shahin</a:t>
            </a:r>
            <a:endParaRPr lang="en-US" sz="1800" dirty="0">
              <a:latin typeface="Lato" panose="020B0604020202020204" charset="0"/>
            </a:endParaRPr>
          </a:p>
        </p:txBody>
      </p:sp>
      <p:sp>
        <p:nvSpPr>
          <p:cNvPr id="7" name="Rectangle 6">
            <a:extLst>
              <a:ext uri="{FF2B5EF4-FFF2-40B4-BE49-F238E27FC236}">
                <a16:creationId xmlns="" xmlns:a16="http://schemas.microsoft.com/office/drawing/2014/main" id="{C8F22074-8A81-48B2-8C27-CE7CABBA8435}"/>
              </a:ext>
            </a:extLst>
          </p:cNvPr>
          <p:cNvSpPr/>
          <p:nvPr/>
        </p:nvSpPr>
        <p:spPr>
          <a:xfrm>
            <a:off x="0" y="1347169"/>
            <a:ext cx="2791139" cy="646331"/>
          </a:xfrm>
          <a:prstGeom prst="rect">
            <a:avLst/>
          </a:prstGeom>
        </p:spPr>
        <p:txBody>
          <a:bodyPr wrap="square">
            <a:spAutoFit/>
          </a:bodyPr>
          <a:lstStyle/>
          <a:p>
            <a:r>
              <a:rPr lang="en-US" dirty="0">
                <a:solidFill>
                  <a:schemeClr val="tx2"/>
                </a:solidFill>
              </a:rPr>
              <a:t>Cairo</a:t>
            </a:r>
            <a:r>
              <a:rPr lang="en-US" dirty="0">
                <a:latin typeface="Lato" panose="020B0604020202020204" charset="0"/>
              </a:rPr>
              <a:t> </a:t>
            </a:r>
            <a:r>
              <a:rPr lang="en-US" dirty="0">
                <a:solidFill>
                  <a:schemeClr val="tx2"/>
                </a:solidFill>
              </a:rPr>
              <a:t>University</a:t>
            </a:r>
          </a:p>
          <a:p>
            <a:endParaRPr lang="en-US" dirty="0">
              <a:latin typeface="Lato" panose="020B0604020202020204" charset="0"/>
            </a:endParaRPr>
          </a:p>
        </p:txBody>
      </p:sp>
      <p:sp>
        <p:nvSpPr>
          <p:cNvPr id="8" name="Rectangle 7">
            <a:extLst>
              <a:ext uri="{FF2B5EF4-FFF2-40B4-BE49-F238E27FC236}">
                <a16:creationId xmlns="" xmlns:a16="http://schemas.microsoft.com/office/drawing/2014/main" id="{9DE26146-DD84-46ED-998E-83872CD1316C}"/>
              </a:ext>
            </a:extLst>
          </p:cNvPr>
          <p:cNvSpPr/>
          <p:nvPr/>
        </p:nvSpPr>
        <p:spPr>
          <a:xfrm>
            <a:off x="9932855" y="1293012"/>
            <a:ext cx="2259145" cy="369332"/>
          </a:xfrm>
          <a:prstGeom prst="rect">
            <a:avLst/>
          </a:prstGeom>
        </p:spPr>
        <p:txBody>
          <a:bodyPr wrap="none">
            <a:spAutoFit/>
          </a:bodyPr>
          <a:lstStyle/>
          <a:p>
            <a:r>
              <a:rPr lang="en-US" dirty="0">
                <a:solidFill>
                  <a:schemeClr val="tx2"/>
                </a:solidFill>
              </a:rPr>
              <a:t>Faculty of Engineering</a:t>
            </a:r>
          </a:p>
        </p:txBody>
      </p:sp>
      <p:pic>
        <p:nvPicPr>
          <p:cNvPr id="10" name="Picture 9">
            <a:extLst>
              <a:ext uri="{FF2B5EF4-FFF2-40B4-BE49-F238E27FC236}">
                <a16:creationId xmlns="" xmlns:a16="http://schemas.microsoft.com/office/drawing/2014/main" id="{A8B48F67-8EB9-4442-995F-03BD66C41FE9}"/>
              </a:ext>
            </a:extLst>
          </p:cNvPr>
          <p:cNvPicPr>
            <a:picLocks noChangeAspect="1"/>
          </p:cNvPicPr>
          <p:nvPr/>
        </p:nvPicPr>
        <p:blipFill>
          <a:blip r:embed="rId5"/>
          <a:stretch>
            <a:fillRect/>
          </a:stretch>
        </p:blipFill>
        <p:spPr>
          <a:xfrm>
            <a:off x="4490555" y="281598"/>
            <a:ext cx="3472715" cy="3423803"/>
          </a:xfrm>
          <a:prstGeom prst="rect">
            <a:avLst/>
          </a:prstGeom>
        </p:spPr>
      </p:pic>
      <p:cxnSp>
        <p:nvCxnSpPr>
          <p:cNvPr id="11" name="Straight Connector 10">
            <a:extLst>
              <a:ext uri="{FF2B5EF4-FFF2-40B4-BE49-F238E27FC236}">
                <a16:creationId xmlns="" xmlns:a16="http://schemas.microsoft.com/office/drawing/2014/main" id="{3FCC5316-4477-4CA3-90DE-06D7B822E285}"/>
              </a:ext>
            </a:extLst>
          </p:cNvPr>
          <p:cNvCxnSpPr/>
          <p:nvPr/>
        </p:nvCxnSpPr>
        <p:spPr>
          <a:xfrm>
            <a:off x="1122135" y="5510831"/>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p:txBody>
          <a:bodyPr/>
          <a:lstStyle/>
          <a:p>
            <a:fld id="{2B3A0FE9-B753-48B1-8E33-6F020B810DF2}" type="datetime1">
              <a:rPr lang="en-GB" smtClean="0"/>
              <a:t>01/06/2019</a:t>
            </a:fld>
            <a:endParaRPr lang="en-GB"/>
          </a:p>
        </p:txBody>
      </p:sp>
      <p:sp>
        <p:nvSpPr>
          <p:cNvPr id="9" name="Slide Number Placeholder 8"/>
          <p:cNvSpPr>
            <a:spLocks noGrp="1"/>
          </p:cNvSpPr>
          <p:nvPr>
            <p:ph type="sldNum" sz="quarter" idx="12"/>
          </p:nvPr>
        </p:nvSpPr>
        <p:spPr/>
        <p:txBody>
          <a:bodyPr/>
          <a:lstStyle/>
          <a:p>
            <a:fld id="{04EE06A1-D8A8-44A4-9664-211877A1A189}" type="slidenum">
              <a:rPr lang="en-GB" smtClean="0"/>
              <a:t>1</a:t>
            </a:fld>
            <a:endParaRPr lang="en-GB"/>
          </a:p>
        </p:txBody>
      </p:sp>
      <p:sp>
        <p:nvSpPr>
          <p:cNvPr id="12" name="TextBox 11"/>
          <p:cNvSpPr txBox="1"/>
          <p:nvPr/>
        </p:nvSpPr>
        <p:spPr>
          <a:xfrm>
            <a:off x="5093545" y="6483471"/>
            <a:ext cx="2065867" cy="369332"/>
          </a:xfrm>
          <a:prstGeom prst="rect">
            <a:avLst/>
          </a:prstGeom>
          <a:noFill/>
        </p:spPr>
        <p:txBody>
          <a:bodyPr wrap="square" rtlCol="0">
            <a:spAutoFit/>
          </a:bodyPr>
          <a:lstStyle/>
          <a:p>
            <a:r>
              <a:rPr lang="en-GB" dirty="0">
                <a:solidFill>
                  <a:schemeClr val="tx1">
                    <a:lumMod val="65000"/>
                    <a:lumOff val="35000"/>
                  </a:schemeClr>
                </a:solidFill>
              </a:rPr>
              <a:t>CCE-N481-2019 </a:t>
            </a:r>
          </a:p>
        </p:txBody>
      </p:sp>
    </p:spTree>
    <p:extLst>
      <p:ext uri="{BB962C8B-B14F-4D97-AF65-F5344CB8AC3E}">
        <p14:creationId xmlns:p14="http://schemas.microsoft.com/office/powerpoint/2010/main" val="22174297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E5C0850-752E-4423-9DC0-BF073D0FC46A}"/>
              </a:ext>
            </a:extLst>
          </p:cNvPr>
          <p:cNvSpPr>
            <a:spLocks noGrp="1"/>
          </p:cNvSpPr>
          <p:nvPr>
            <p:ph type="title"/>
          </p:nvPr>
        </p:nvSpPr>
        <p:spPr/>
        <p:txBody>
          <a:bodyPr/>
          <a:lstStyle/>
          <a:p>
            <a:r>
              <a:rPr lang="en-US" b="1" dirty="0"/>
              <a:t>Problem Definition</a:t>
            </a:r>
          </a:p>
        </p:txBody>
      </p:sp>
      <p:sp>
        <p:nvSpPr>
          <p:cNvPr id="3" name="Content Placeholder 2">
            <a:extLst>
              <a:ext uri="{FF2B5EF4-FFF2-40B4-BE49-F238E27FC236}">
                <a16:creationId xmlns="" xmlns:a16="http://schemas.microsoft.com/office/drawing/2014/main" id="{0D07548E-B72F-48C1-B36D-E1E0351250C6}"/>
              </a:ext>
            </a:extLst>
          </p:cNvPr>
          <p:cNvSpPr>
            <a:spLocks noGrp="1"/>
          </p:cNvSpPr>
          <p:nvPr>
            <p:ph idx="1"/>
          </p:nvPr>
        </p:nvSpPr>
        <p:spPr>
          <a:xfrm>
            <a:off x="569741" y="1402080"/>
            <a:ext cx="10585939" cy="4467014"/>
          </a:xfrm>
        </p:spPr>
        <p:txBody>
          <a:bodyPr/>
          <a:lstStyle/>
          <a:p>
            <a:pPr marL="457200" indent="-457200">
              <a:buFont typeface="+mj-lt"/>
              <a:buAutoNum type="arabicPeriod"/>
            </a:pPr>
            <a:r>
              <a:rPr lang="en-US" sz="2800" dirty="0"/>
              <a:t>Cannot find a certain piece of clothes.</a:t>
            </a:r>
          </a:p>
          <a:p>
            <a:pPr marL="457200" indent="-457200">
              <a:buFont typeface="+mj-lt"/>
              <a:buAutoNum type="arabicPeriod"/>
            </a:pPr>
            <a:r>
              <a:rPr lang="en-US" sz="2800" dirty="0"/>
              <a:t>Want outfits with a certain style.</a:t>
            </a:r>
          </a:p>
          <a:p>
            <a:pPr marL="457200" indent="-457200">
              <a:buFont typeface="+mj-lt"/>
              <a:buAutoNum type="arabicPeriod"/>
            </a:pPr>
            <a:r>
              <a:rPr lang="en-US" sz="2800" dirty="0"/>
              <a:t>Cannot find a matching piece with a certain piece of clothes.</a:t>
            </a:r>
          </a:p>
          <a:p>
            <a:pPr marL="457200" indent="-457200">
              <a:buFont typeface="+mj-lt"/>
              <a:buAutoNum type="arabicPeriod"/>
            </a:pPr>
            <a:r>
              <a:rPr lang="en-US" sz="2800" dirty="0"/>
              <a:t>Don’t know the trending colors and outfits.</a:t>
            </a:r>
          </a:p>
          <a:p>
            <a:pPr marL="457200" indent="-457200">
              <a:buFont typeface="+mj-lt"/>
              <a:buAutoNum type="arabicPeriod"/>
            </a:pPr>
            <a:endParaRPr lang="en-US" dirty="0"/>
          </a:p>
        </p:txBody>
      </p:sp>
      <p:pic>
        <p:nvPicPr>
          <p:cNvPr id="13314" name="Picture 2" descr="Image result for shopping confusion">
            <a:extLst>
              <a:ext uri="{FF2B5EF4-FFF2-40B4-BE49-F238E27FC236}">
                <a16:creationId xmlns="" xmlns:a16="http://schemas.microsoft.com/office/drawing/2014/main" id="{23EFD8D2-ABE5-4805-9C9E-26DFF5B26B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4594" y="3174789"/>
            <a:ext cx="2907665" cy="2907665"/>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14AA0D18-043E-4214-B1FF-CE73EA70925A}" type="datetime1">
              <a:rPr lang="en-GB" smtClean="0"/>
              <a:t>01/06/2019</a:t>
            </a:fld>
            <a:endParaRPr lang="en-GB"/>
          </a:p>
        </p:txBody>
      </p:sp>
      <p:sp>
        <p:nvSpPr>
          <p:cNvPr id="5" name="Slide Number Placeholder 4"/>
          <p:cNvSpPr>
            <a:spLocks noGrp="1"/>
          </p:cNvSpPr>
          <p:nvPr>
            <p:ph type="sldNum" sz="quarter" idx="12"/>
          </p:nvPr>
        </p:nvSpPr>
        <p:spPr/>
        <p:txBody>
          <a:bodyPr/>
          <a:lstStyle/>
          <a:p>
            <a:fld id="{04EE06A1-D8A8-44A4-9664-211877A1A189}" type="slidenum">
              <a:rPr lang="en-GB" smtClean="0"/>
              <a:t>10</a:t>
            </a:fld>
            <a:endParaRPr lang="en-GB"/>
          </a:p>
        </p:txBody>
      </p:sp>
    </p:spTree>
    <p:extLst>
      <p:ext uri="{BB962C8B-B14F-4D97-AF65-F5344CB8AC3E}">
        <p14:creationId xmlns:p14="http://schemas.microsoft.com/office/powerpoint/2010/main" val="3419509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D5FD704-4F9B-4F0B-934B-A6E5C915E420}"/>
              </a:ext>
            </a:extLst>
          </p:cNvPr>
          <p:cNvSpPr>
            <a:spLocks noGrp="1"/>
          </p:cNvSpPr>
          <p:nvPr>
            <p:ph type="title"/>
          </p:nvPr>
        </p:nvSpPr>
        <p:spPr/>
        <p:txBody>
          <a:bodyPr/>
          <a:lstStyle/>
          <a:p>
            <a:r>
              <a:rPr lang="en-US" b="1" dirty="0"/>
              <a:t>Proposed Solution</a:t>
            </a:r>
          </a:p>
        </p:txBody>
      </p:sp>
      <p:sp>
        <p:nvSpPr>
          <p:cNvPr id="3" name="Content Placeholder 2">
            <a:extLst>
              <a:ext uri="{FF2B5EF4-FFF2-40B4-BE49-F238E27FC236}">
                <a16:creationId xmlns="" xmlns:a16="http://schemas.microsoft.com/office/drawing/2014/main" id="{6160C531-F7C7-4A07-8A06-2693890588FE}"/>
              </a:ext>
            </a:extLst>
          </p:cNvPr>
          <p:cNvSpPr>
            <a:spLocks noGrp="1"/>
          </p:cNvSpPr>
          <p:nvPr>
            <p:ph idx="1"/>
          </p:nvPr>
        </p:nvSpPr>
        <p:spPr>
          <a:xfrm>
            <a:off x="569741" y="1330960"/>
            <a:ext cx="10585939" cy="4538134"/>
          </a:xfrm>
        </p:spPr>
        <p:txBody>
          <a:bodyPr>
            <a:normAutofit/>
          </a:bodyPr>
          <a:lstStyle/>
          <a:p>
            <a:pPr marL="0" indent="0">
              <a:buNone/>
            </a:pPr>
            <a:r>
              <a:rPr lang="en-US" sz="3200" dirty="0"/>
              <a:t>Application Main Features:</a:t>
            </a:r>
          </a:p>
          <a:p>
            <a:pPr marL="457200" indent="-457200">
              <a:buFont typeface="+mj-lt"/>
              <a:buAutoNum type="arabicPeriod"/>
            </a:pPr>
            <a:r>
              <a:rPr lang="en-US" sz="3200" dirty="0"/>
              <a:t>Find similar pieces.</a:t>
            </a:r>
          </a:p>
          <a:p>
            <a:pPr marL="457200" indent="-457200">
              <a:buFont typeface="+mj-lt"/>
              <a:buAutoNum type="arabicPeriod"/>
            </a:pPr>
            <a:r>
              <a:rPr lang="en-US" sz="3200" dirty="0"/>
              <a:t>Find similar outfits.</a:t>
            </a:r>
          </a:p>
          <a:p>
            <a:pPr marL="457200" indent="-457200">
              <a:buFont typeface="+mj-lt"/>
              <a:buAutoNum type="arabicPeriod"/>
            </a:pPr>
            <a:r>
              <a:rPr lang="en-US" sz="3200" dirty="0"/>
              <a:t>Find matching pieces.</a:t>
            </a:r>
          </a:p>
          <a:p>
            <a:pPr marL="457200" indent="-457200">
              <a:buFont typeface="+mj-lt"/>
              <a:buAutoNum type="arabicPeriod"/>
            </a:pPr>
            <a:r>
              <a:rPr lang="en-US" sz="3200" dirty="0"/>
              <a:t>Find Now-Trending colors and outfits.</a:t>
            </a:r>
          </a:p>
        </p:txBody>
      </p:sp>
      <p:sp>
        <p:nvSpPr>
          <p:cNvPr id="4" name="Date Placeholder 3"/>
          <p:cNvSpPr>
            <a:spLocks noGrp="1"/>
          </p:cNvSpPr>
          <p:nvPr>
            <p:ph type="dt" sz="half" idx="10"/>
          </p:nvPr>
        </p:nvSpPr>
        <p:spPr/>
        <p:txBody>
          <a:bodyPr/>
          <a:lstStyle/>
          <a:p>
            <a:fld id="{A4F70C82-66AC-4064-B6E3-FE0544341900}" type="datetime1">
              <a:rPr lang="en-GB" smtClean="0"/>
              <a:t>01/06/2019</a:t>
            </a:fld>
            <a:endParaRPr lang="en-GB"/>
          </a:p>
        </p:txBody>
      </p:sp>
      <p:sp>
        <p:nvSpPr>
          <p:cNvPr id="5" name="Slide Number Placeholder 4"/>
          <p:cNvSpPr>
            <a:spLocks noGrp="1"/>
          </p:cNvSpPr>
          <p:nvPr>
            <p:ph type="sldNum" sz="quarter" idx="12"/>
          </p:nvPr>
        </p:nvSpPr>
        <p:spPr/>
        <p:txBody>
          <a:bodyPr/>
          <a:lstStyle/>
          <a:p>
            <a:fld id="{04EE06A1-D8A8-44A4-9664-211877A1A189}" type="slidenum">
              <a:rPr lang="en-GB" smtClean="0"/>
              <a:t>11</a:t>
            </a:fld>
            <a:endParaRPr lang="en-GB"/>
          </a:p>
        </p:txBody>
      </p:sp>
    </p:spTree>
    <p:extLst>
      <p:ext uri="{BB962C8B-B14F-4D97-AF65-F5344CB8AC3E}">
        <p14:creationId xmlns:p14="http://schemas.microsoft.com/office/powerpoint/2010/main" val="3070402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C93EA23-9A1F-422C-8BDB-733F205C86C8}"/>
              </a:ext>
            </a:extLst>
          </p:cNvPr>
          <p:cNvSpPr>
            <a:spLocks noGrp="1"/>
          </p:cNvSpPr>
          <p:nvPr>
            <p:ph type="title"/>
          </p:nvPr>
        </p:nvSpPr>
        <p:spPr/>
        <p:txBody>
          <a:bodyPr/>
          <a:lstStyle/>
          <a:p>
            <a:r>
              <a:rPr lang="en-US" b="1" dirty="0"/>
              <a:t>Proposed Solution</a:t>
            </a:r>
          </a:p>
        </p:txBody>
      </p:sp>
      <p:sp>
        <p:nvSpPr>
          <p:cNvPr id="3" name="Content Placeholder 2">
            <a:extLst>
              <a:ext uri="{FF2B5EF4-FFF2-40B4-BE49-F238E27FC236}">
                <a16:creationId xmlns="" xmlns:a16="http://schemas.microsoft.com/office/drawing/2014/main" id="{17DCEF39-5E53-45A8-A1FD-2CB666017E35}"/>
              </a:ext>
            </a:extLst>
          </p:cNvPr>
          <p:cNvSpPr>
            <a:spLocks noGrp="1"/>
          </p:cNvSpPr>
          <p:nvPr>
            <p:ph idx="1"/>
          </p:nvPr>
        </p:nvSpPr>
        <p:spPr>
          <a:xfrm>
            <a:off x="690880" y="1371600"/>
            <a:ext cx="10464800" cy="4497494"/>
          </a:xfrm>
        </p:spPr>
        <p:txBody>
          <a:bodyPr>
            <a:normAutofit/>
          </a:bodyPr>
          <a:lstStyle/>
          <a:p>
            <a:r>
              <a:rPr lang="en-US" sz="2800" dirty="0"/>
              <a:t>Solution that saves the user:</a:t>
            </a:r>
          </a:p>
          <a:p>
            <a:pPr marL="457200" indent="-457200">
              <a:buFont typeface="+mj-lt"/>
              <a:buAutoNum type="arabicPeriod"/>
            </a:pPr>
            <a:r>
              <a:rPr lang="en-US" sz="2800" dirty="0"/>
              <a:t>Time</a:t>
            </a:r>
          </a:p>
          <a:p>
            <a:pPr marL="457200" indent="-457200">
              <a:buFont typeface="+mj-lt"/>
              <a:buAutoNum type="arabicPeriod"/>
            </a:pPr>
            <a:r>
              <a:rPr lang="en-US" sz="2800" dirty="0"/>
              <a:t>Effort</a:t>
            </a:r>
          </a:p>
          <a:p>
            <a:pPr marL="457200" indent="-457200">
              <a:buFont typeface="+mj-lt"/>
              <a:buAutoNum type="arabicPeriod"/>
            </a:pPr>
            <a:r>
              <a:rPr lang="en-US" sz="2800" dirty="0"/>
              <a:t>Money</a:t>
            </a:r>
          </a:p>
        </p:txBody>
      </p:sp>
      <p:sp>
        <p:nvSpPr>
          <p:cNvPr id="4" name="Date Placeholder 3"/>
          <p:cNvSpPr>
            <a:spLocks noGrp="1"/>
          </p:cNvSpPr>
          <p:nvPr>
            <p:ph type="dt" sz="half" idx="10"/>
          </p:nvPr>
        </p:nvSpPr>
        <p:spPr/>
        <p:txBody>
          <a:bodyPr/>
          <a:lstStyle/>
          <a:p>
            <a:fld id="{2B9AA9D8-41E6-4A67-B135-4FCD8CE7B6AA}" type="datetime1">
              <a:rPr lang="en-GB" smtClean="0"/>
              <a:t>01/06/2019</a:t>
            </a:fld>
            <a:endParaRPr lang="en-GB"/>
          </a:p>
        </p:txBody>
      </p:sp>
      <p:sp>
        <p:nvSpPr>
          <p:cNvPr id="5" name="Slide Number Placeholder 4"/>
          <p:cNvSpPr>
            <a:spLocks noGrp="1"/>
          </p:cNvSpPr>
          <p:nvPr>
            <p:ph type="sldNum" sz="quarter" idx="12"/>
          </p:nvPr>
        </p:nvSpPr>
        <p:spPr/>
        <p:txBody>
          <a:bodyPr/>
          <a:lstStyle/>
          <a:p>
            <a:fld id="{04EE06A1-D8A8-44A4-9664-211877A1A189}" type="slidenum">
              <a:rPr lang="en-GB" smtClean="0"/>
              <a:t>12</a:t>
            </a:fld>
            <a:endParaRPr lang="en-GB"/>
          </a:p>
        </p:txBody>
      </p:sp>
    </p:spTree>
    <p:extLst>
      <p:ext uri="{BB962C8B-B14F-4D97-AF65-F5344CB8AC3E}">
        <p14:creationId xmlns:p14="http://schemas.microsoft.com/office/powerpoint/2010/main" val="3248475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64083EE-B9F2-468B-9184-BEE5502244CE}"/>
              </a:ext>
            </a:extLst>
          </p:cNvPr>
          <p:cNvSpPr>
            <a:spLocks noGrp="1"/>
          </p:cNvSpPr>
          <p:nvPr>
            <p:ph type="title"/>
          </p:nvPr>
        </p:nvSpPr>
        <p:spPr/>
        <p:txBody>
          <a:bodyPr/>
          <a:lstStyle/>
          <a:p>
            <a:r>
              <a:rPr lang="en-US" dirty="0"/>
              <a:t>Block Diagram</a:t>
            </a:r>
          </a:p>
        </p:txBody>
      </p:sp>
      <p:pic>
        <p:nvPicPr>
          <p:cNvPr id="5" name="Content Placeholder 4">
            <a:extLst>
              <a:ext uri="{FF2B5EF4-FFF2-40B4-BE49-F238E27FC236}">
                <a16:creationId xmlns="" xmlns:a16="http://schemas.microsoft.com/office/drawing/2014/main" id="{81DDE971-65A1-4A91-B1B5-7391D1002358}"/>
              </a:ext>
            </a:extLst>
          </p:cNvPr>
          <p:cNvPicPr>
            <a:picLocks noGrp="1" noChangeAspect="1"/>
          </p:cNvPicPr>
          <p:nvPr>
            <p:ph idx="1"/>
          </p:nvPr>
        </p:nvPicPr>
        <p:blipFill>
          <a:blip r:embed="rId2"/>
          <a:stretch>
            <a:fillRect/>
          </a:stretch>
        </p:blipFill>
        <p:spPr>
          <a:xfrm>
            <a:off x="1906693" y="1392825"/>
            <a:ext cx="7975600" cy="5248460"/>
          </a:xfrm>
        </p:spPr>
      </p:pic>
      <p:sp>
        <p:nvSpPr>
          <p:cNvPr id="3" name="Date Placeholder 2"/>
          <p:cNvSpPr>
            <a:spLocks noGrp="1"/>
          </p:cNvSpPr>
          <p:nvPr>
            <p:ph type="dt" sz="half" idx="10"/>
          </p:nvPr>
        </p:nvSpPr>
        <p:spPr/>
        <p:txBody>
          <a:bodyPr/>
          <a:lstStyle/>
          <a:p>
            <a:fld id="{07F457E6-7640-464F-9299-C823174CD99B}" type="datetime1">
              <a:rPr lang="en-GB" smtClean="0"/>
              <a:t>01/06/2019</a:t>
            </a:fld>
            <a:endParaRPr lang="en-GB"/>
          </a:p>
        </p:txBody>
      </p:sp>
      <p:sp>
        <p:nvSpPr>
          <p:cNvPr id="4" name="Slide Number Placeholder 3"/>
          <p:cNvSpPr>
            <a:spLocks noGrp="1"/>
          </p:cNvSpPr>
          <p:nvPr>
            <p:ph type="sldNum" sz="quarter" idx="12"/>
          </p:nvPr>
        </p:nvSpPr>
        <p:spPr/>
        <p:txBody>
          <a:bodyPr/>
          <a:lstStyle/>
          <a:p>
            <a:fld id="{04EE06A1-D8A8-44A4-9664-211877A1A189}" type="slidenum">
              <a:rPr lang="en-GB" smtClean="0"/>
              <a:t>13</a:t>
            </a:fld>
            <a:endParaRPr lang="en-GB"/>
          </a:p>
        </p:txBody>
      </p:sp>
    </p:spTree>
    <p:extLst>
      <p:ext uri="{BB962C8B-B14F-4D97-AF65-F5344CB8AC3E}">
        <p14:creationId xmlns:p14="http://schemas.microsoft.com/office/powerpoint/2010/main" val="29392871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095500" y="1027906"/>
            <a:ext cx="8001000" cy="48670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p:cNvSpPr/>
          <p:nvPr/>
        </p:nvSpPr>
        <p:spPr>
          <a:xfrm>
            <a:off x="5411449" y="1154243"/>
            <a:ext cx="1394085" cy="67138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p:cNvSpPr>
            <a:spLocks noGrp="1"/>
          </p:cNvSpPr>
          <p:nvPr>
            <p:ph type="dt" sz="half" idx="10"/>
          </p:nvPr>
        </p:nvSpPr>
        <p:spPr/>
        <p:txBody>
          <a:bodyPr/>
          <a:lstStyle/>
          <a:p>
            <a:fld id="{5780B09D-BB0F-4077-B7C9-A315B697809E}" type="datetime1">
              <a:rPr lang="en-GB" smtClean="0"/>
              <a:t>01/06/2019</a:t>
            </a:fld>
            <a:endParaRPr lang="en-GB"/>
          </a:p>
        </p:txBody>
      </p:sp>
      <p:sp>
        <p:nvSpPr>
          <p:cNvPr id="7" name="Slide Number Placeholder 6"/>
          <p:cNvSpPr>
            <a:spLocks noGrp="1"/>
          </p:cNvSpPr>
          <p:nvPr>
            <p:ph type="sldNum" sz="quarter" idx="12"/>
          </p:nvPr>
        </p:nvSpPr>
        <p:spPr/>
        <p:txBody>
          <a:bodyPr/>
          <a:lstStyle/>
          <a:p>
            <a:fld id="{04EE06A1-D8A8-44A4-9664-211877A1A189}" type="slidenum">
              <a:rPr lang="en-GB" smtClean="0"/>
              <a:t>14</a:t>
            </a:fld>
            <a:endParaRPr lang="en-GB"/>
          </a:p>
        </p:txBody>
      </p:sp>
    </p:spTree>
    <p:extLst>
      <p:ext uri="{BB962C8B-B14F-4D97-AF65-F5344CB8AC3E}">
        <p14:creationId xmlns:p14="http://schemas.microsoft.com/office/powerpoint/2010/main" val="974304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Crawler Module</a:t>
            </a:r>
            <a:endParaRPr lang="en-GB" dirty="0"/>
          </a:p>
        </p:txBody>
      </p:sp>
      <p:sp>
        <p:nvSpPr>
          <p:cNvPr id="3" name="Subtitle 2"/>
          <p:cNvSpPr>
            <a:spLocks noGrp="1"/>
          </p:cNvSpPr>
          <p:nvPr>
            <p:ph type="subTitle" idx="1"/>
          </p:nvPr>
        </p:nvSpPr>
        <p:spPr/>
        <p:txBody>
          <a:bodyPr/>
          <a:lstStyle/>
          <a:p>
            <a:endParaRPr lang="en-GB"/>
          </a:p>
        </p:txBody>
      </p:sp>
      <p:sp>
        <p:nvSpPr>
          <p:cNvPr id="4" name="Date Placeholder 3"/>
          <p:cNvSpPr>
            <a:spLocks noGrp="1"/>
          </p:cNvSpPr>
          <p:nvPr>
            <p:ph type="dt" sz="half" idx="10"/>
          </p:nvPr>
        </p:nvSpPr>
        <p:spPr/>
        <p:txBody>
          <a:bodyPr/>
          <a:lstStyle/>
          <a:p>
            <a:fld id="{DCACB39C-064B-4505-A949-187BBD0E1F4F}" type="datetime1">
              <a:rPr lang="en-GB" smtClean="0"/>
              <a:t>01/06/2019</a:t>
            </a:fld>
            <a:endParaRPr lang="en-GB"/>
          </a:p>
        </p:txBody>
      </p:sp>
      <p:sp>
        <p:nvSpPr>
          <p:cNvPr id="5" name="Slide Number Placeholder 4"/>
          <p:cNvSpPr>
            <a:spLocks noGrp="1"/>
          </p:cNvSpPr>
          <p:nvPr>
            <p:ph type="sldNum" sz="quarter" idx="12"/>
          </p:nvPr>
        </p:nvSpPr>
        <p:spPr/>
        <p:txBody>
          <a:bodyPr/>
          <a:lstStyle/>
          <a:p>
            <a:fld id="{04EE06A1-D8A8-44A4-9664-211877A1A189}" type="slidenum">
              <a:rPr lang="en-GB" smtClean="0"/>
              <a:t>15</a:t>
            </a:fld>
            <a:endParaRPr lang="en-GB"/>
          </a:p>
        </p:txBody>
      </p:sp>
    </p:spTree>
    <p:extLst>
      <p:ext uri="{BB962C8B-B14F-4D97-AF65-F5344CB8AC3E}">
        <p14:creationId xmlns:p14="http://schemas.microsoft.com/office/powerpoint/2010/main" val="23683333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GB" dirty="0"/>
          </a:p>
        </p:txBody>
      </p:sp>
      <p:sp>
        <p:nvSpPr>
          <p:cNvPr id="3" name="Content Placeholder 2"/>
          <p:cNvSpPr>
            <a:spLocks noGrp="1"/>
          </p:cNvSpPr>
          <p:nvPr>
            <p:ph idx="1"/>
          </p:nvPr>
        </p:nvSpPr>
        <p:spPr/>
        <p:txBody>
          <a:bodyPr/>
          <a:lstStyle/>
          <a:p>
            <a:endParaRPr lang="en-GB" dirty="0"/>
          </a:p>
        </p:txBody>
      </p:sp>
      <p:pic>
        <p:nvPicPr>
          <p:cNvPr id="4" name="Picture 3" descr="Image result for scrapy python"/>
          <p:cNvPicPr/>
          <p:nvPr/>
        </p:nvPicPr>
        <p:blipFill>
          <a:blip r:embed="rId2">
            <a:extLst>
              <a:ext uri="{28A0092B-C50C-407E-A947-70E740481C1C}">
                <a14:useLocalDpi xmlns:a14="http://schemas.microsoft.com/office/drawing/2010/main" val="0"/>
              </a:ext>
            </a:extLst>
          </a:blip>
          <a:srcRect/>
          <a:stretch>
            <a:fillRect/>
          </a:stretch>
        </p:blipFill>
        <p:spPr bwMode="auto">
          <a:xfrm>
            <a:off x="2196221" y="1690688"/>
            <a:ext cx="7799557" cy="42501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Date Placeholder 4"/>
          <p:cNvSpPr>
            <a:spLocks noGrp="1"/>
          </p:cNvSpPr>
          <p:nvPr>
            <p:ph type="dt" sz="half" idx="10"/>
          </p:nvPr>
        </p:nvSpPr>
        <p:spPr/>
        <p:txBody>
          <a:bodyPr/>
          <a:lstStyle/>
          <a:p>
            <a:fld id="{22EEA835-B358-44ED-B21C-CFF65C591624}" type="datetime1">
              <a:rPr lang="en-GB" smtClean="0"/>
              <a:t>01/06/2019</a:t>
            </a:fld>
            <a:endParaRPr lang="en-GB"/>
          </a:p>
        </p:txBody>
      </p:sp>
      <p:sp>
        <p:nvSpPr>
          <p:cNvPr id="6" name="Slide Number Placeholder 5"/>
          <p:cNvSpPr>
            <a:spLocks noGrp="1"/>
          </p:cNvSpPr>
          <p:nvPr>
            <p:ph type="sldNum" sz="quarter" idx="12"/>
          </p:nvPr>
        </p:nvSpPr>
        <p:spPr/>
        <p:txBody>
          <a:bodyPr/>
          <a:lstStyle/>
          <a:p>
            <a:fld id="{04EE06A1-D8A8-44A4-9664-211877A1A189}" type="slidenum">
              <a:rPr lang="en-GB" smtClean="0"/>
              <a:t>16</a:t>
            </a:fld>
            <a:endParaRPr lang="en-GB"/>
          </a:p>
        </p:txBody>
      </p:sp>
    </p:spTree>
    <p:extLst>
      <p:ext uri="{BB962C8B-B14F-4D97-AF65-F5344CB8AC3E}">
        <p14:creationId xmlns:p14="http://schemas.microsoft.com/office/powerpoint/2010/main" val="1285308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a:t>
            </a:r>
            <a:endParaRPr lang="en-GB" dirty="0"/>
          </a:p>
        </p:txBody>
      </p:sp>
      <p:sp>
        <p:nvSpPr>
          <p:cNvPr id="3" name="Content Placeholder 2"/>
          <p:cNvSpPr>
            <a:spLocks noGrp="1"/>
          </p:cNvSpPr>
          <p:nvPr>
            <p:ph idx="1"/>
          </p:nvPr>
        </p:nvSpPr>
        <p:spPr/>
        <p:txBody>
          <a:bodyPr/>
          <a:lstStyle/>
          <a:p>
            <a:endParaRPr lang="en-GB" dirty="0"/>
          </a:p>
        </p:txBody>
      </p:sp>
      <p:sp>
        <p:nvSpPr>
          <p:cNvPr id="4" name="TextBox 3"/>
          <p:cNvSpPr txBox="1"/>
          <p:nvPr/>
        </p:nvSpPr>
        <p:spPr>
          <a:xfrm>
            <a:off x="4753276" y="1700409"/>
            <a:ext cx="2685448" cy="701731"/>
          </a:xfrm>
          <a:prstGeom prst="rect">
            <a:avLst/>
          </a:prstGeom>
          <a:noFill/>
        </p:spPr>
        <p:txBody>
          <a:bodyPr wrap="square" rtlCol="0">
            <a:spAutoFit/>
          </a:bodyPr>
          <a:lstStyle/>
          <a:p>
            <a:pPr algn="ctr">
              <a:lnSpc>
                <a:spcPct val="90000"/>
              </a:lnSpc>
              <a:spcBef>
                <a:spcPct val="0"/>
              </a:spcBef>
            </a:pPr>
            <a:r>
              <a:rPr lang="en-US" sz="4400" u="sng" dirty="0">
                <a:latin typeface="+mj-lt"/>
                <a:ea typeface="+mj-ea"/>
                <a:cs typeface="+mj-cs"/>
              </a:rPr>
              <a:t>Crawler</a:t>
            </a:r>
            <a:endParaRPr lang="en-GB" sz="4400" u="sng" dirty="0">
              <a:latin typeface="+mj-lt"/>
              <a:ea typeface="+mj-ea"/>
              <a:cs typeface="+mj-cs"/>
            </a:endParaRPr>
          </a:p>
        </p:txBody>
      </p:sp>
      <p:sp>
        <p:nvSpPr>
          <p:cNvPr id="5" name="TextBox 4"/>
          <p:cNvSpPr txBox="1"/>
          <p:nvPr/>
        </p:nvSpPr>
        <p:spPr>
          <a:xfrm>
            <a:off x="1058378" y="3775329"/>
            <a:ext cx="3994885" cy="978729"/>
          </a:xfrm>
          <a:prstGeom prst="rect">
            <a:avLst/>
          </a:prstGeom>
          <a:ln w="28575"/>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spcBef>
                <a:spcPct val="0"/>
              </a:spcBef>
            </a:pPr>
            <a:r>
              <a:rPr lang="en-US" sz="3200" dirty="0" smtClean="0">
                <a:latin typeface="+mj-lt"/>
                <a:ea typeface="+mj-ea"/>
                <a:cs typeface="+mj-cs"/>
              </a:rPr>
              <a:t>Retrieve purchasable products</a:t>
            </a:r>
            <a:endParaRPr lang="en-GB" sz="3200" dirty="0">
              <a:latin typeface="+mj-lt"/>
              <a:ea typeface="+mj-ea"/>
              <a:cs typeface="+mj-cs"/>
            </a:endParaRPr>
          </a:p>
        </p:txBody>
      </p:sp>
      <p:sp>
        <p:nvSpPr>
          <p:cNvPr id="6" name="TextBox 5"/>
          <p:cNvSpPr txBox="1"/>
          <p:nvPr/>
        </p:nvSpPr>
        <p:spPr>
          <a:xfrm>
            <a:off x="7054917" y="3775329"/>
            <a:ext cx="3994885" cy="978729"/>
          </a:xfrm>
          <a:prstGeom prst="rect">
            <a:avLst/>
          </a:prstGeom>
          <a:ln w="28575"/>
        </p:spPr>
        <p:style>
          <a:lnRef idx="2">
            <a:schemeClr val="dk1"/>
          </a:lnRef>
          <a:fillRef idx="1">
            <a:schemeClr val="lt1"/>
          </a:fillRef>
          <a:effectRef idx="0">
            <a:schemeClr val="dk1"/>
          </a:effectRef>
          <a:fontRef idx="minor">
            <a:schemeClr val="dk1"/>
          </a:fontRef>
        </p:style>
        <p:txBody>
          <a:bodyPr wrap="square" rtlCol="0">
            <a:spAutoFit/>
          </a:bodyPr>
          <a:lstStyle/>
          <a:p>
            <a:pPr algn="ctr">
              <a:lnSpc>
                <a:spcPct val="90000"/>
              </a:lnSpc>
              <a:spcBef>
                <a:spcPct val="0"/>
              </a:spcBef>
            </a:pPr>
            <a:r>
              <a:rPr lang="en-US" sz="3200" dirty="0" smtClean="0">
                <a:latin typeface="+mj-lt"/>
                <a:ea typeface="+mj-ea"/>
                <a:cs typeface="+mj-cs"/>
              </a:rPr>
              <a:t>Discover current trends</a:t>
            </a:r>
            <a:endParaRPr lang="en-GB" sz="3200" dirty="0">
              <a:latin typeface="+mj-lt"/>
              <a:ea typeface="+mj-ea"/>
              <a:cs typeface="+mj-cs"/>
            </a:endParaRPr>
          </a:p>
        </p:txBody>
      </p:sp>
      <p:cxnSp>
        <p:nvCxnSpPr>
          <p:cNvPr id="8" name="Straight Connector 7"/>
          <p:cNvCxnSpPr>
            <a:endCxn id="5" idx="0"/>
          </p:cNvCxnSpPr>
          <p:nvPr/>
        </p:nvCxnSpPr>
        <p:spPr>
          <a:xfrm flipH="1">
            <a:off x="3055821" y="2278846"/>
            <a:ext cx="2385460" cy="1496483"/>
          </a:xfrm>
          <a:prstGeom prst="line">
            <a:avLst/>
          </a:prstGeom>
          <a:ln w="28575"/>
        </p:spPr>
        <p:style>
          <a:lnRef idx="1">
            <a:schemeClr val="dk1"/>
          </a:lnRef>
          <a:fillRef idx="0">
            <a:schemeClr val="dk1"/>
          </a:fillRef>
          <a:effectRef idx="0">
            <a:schemeClr val="dk1"/>
          </a:effectRef>
          <a:fontRef idx="minor">
            <a:schemeClr val="tx1"/>
          </a:fontRef>
        </p:style>
      </p:cxnSp>
      <p:cxnSp>
        <p:nvCxnSpPr>
          <p:cNvPr id="9" name="Straight Connector 8"/>
          <p:cNvCxnSpPr>
            <a:endCxn id="6" idx="0"/>
          </p:cNvCxnSpPr>
          <p:nvPr/>
        </p:nvCxnSpPr>
        <p:spPr>
          <a:xfrm>
            <a:off x="6759441" y="2278846"/>
            <a:ext cx="2292919" cy="1496483"/>
          </a:xfrm>
          <a:prstGeom prst="line">
            <a:avLst/>
          </a:prstGeom>
          <a:ln w="28575"/>
        </p:spPr>
        <p:style>
          <a:lnRef idx="1">
            <a:schemeClr val="dk1"/>
          </a:lnRef>
          <a:fillRef idx="0">
            <a:schemeClr val="dk1"/>
          </a:fillRef>
          <a:effectRef idx="0">
            <a:schemeClr val="dk1"/>
          </a:effectRef>
          <a:fontRef idx="minor">
            <a:schemeClr val="tx1"/>
          </a:fontRef>
        </p:style>
      </p:cxnSp>
      <p:sp>
        <p:nvSpPr>
          <p:cNvPr id="7" name="Date Placeholder 6"/>
          <p:cNvSpPr>
            <a:spLocks noGrp="1"/>
          </p:cNvSpPr>
          <p:nvPr>
            <p:ph type="dt" sz="half" idx="10"/>
          </p:nvPr>
        </p:nvSpPr>
        <p:spPr/>
        <p:txBody>
          <a:bodyPr/>
          <a:lstStyle/>
          <a:p>
            <a:fld id="{CA95E575-09DF-411F-984B-BF958CE29679}" type="datetime1">
              <a:rPr lang="en-GB" smtClean="0"/>
              <a:t>01/06/2019</a:t>
            </a:fld>
            <a:endParaRPr lang="en-GB"/>
          </a:p>
        </p:txBody>
      </p:sp>
      <p:sp>
        <p:nvSpPr>
          <p:cNvPr id="10" name="Slide Number Placeholder 9"/>
          <p:cNvSpPr>
            <a:spLocks noGrp="1"/>
          </p:cNvSpPr>
          <p:nvPr>
            <p:ph type="sldNum" sz="quarter" idx="12"/>
          </p:nvPr>
        </p:nvSpPr>
        <p:spPr/>
        <p:txBody>
          <a:bodyPr/>
          <a:lstStyle/>
          <a:p>
            <a:fld id="{04EE06A1-D8A8-44A4-9664-211877A1A189}" type="slidenum">
              <a:rPr lang="en-GB" smtClean="0"/>
              <a:t>17</a:t>
            </a:fld>
            <a:endParaRPr lang="en-GB"/>
          </a:p>
        </p:txBody>
      </p:sp>
    </p:spTree>
    <p:extLst>
      <p:ext uri="{BB962C8B-B14F-4D97-AF65-F5344CB8AC3E}">
        <p14:creationId xmlns:p14="http://schemas.microsoft.com/office/powerpoint/2010/main" val="1861832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
            </a:r>
            <a:r>
              <a:rPr lang="en-US" dirty="0" smtClean="0"/>
              <a:t>etrieve </a:t>
            </a:r>
            <a:r>
              <a:rPr lang="en-US" dirty="0"/>
              <a:t>P</a:t>
            </a:r>
            <a:r>
              <a:rPr lang="en-US" dirty="0" smtClean="0"/>
              <a:t>urchasable </a:t>
            </a:r>
            <a:r>
              <a:rPr lang="en-US" dirty="0"/>
              <a:t>P</a:t>
            </a:r>
            <a:r>
              <a:rPr lang="en-US" dirty="0" smtClean="0"/>
              <a:t>roducts</a:t>
            </a:r>
            <a:endParaRPr lang="en-GB" dirty="0"/>
          </a:p>
        </p:txBody>
      </p:sp>
      <p:sp>
        <p:nvSpPr>
          <p:cNvPr id="7" name="Content Placeholder 6"/>
          <p:cNvSpPr>
            <a:spLocks noGrp="1"/>
          </p:cNvSpPr>
          <p:nvPr>
            <p:ph idx="1"/>
          </p:nvPr>
        </p:nvSpPr>
        <p:spPr/>
        <p:txBody>
          <a:bodyPr/>
          <a:lstStyle/>
          <a:p>
            <a:r>
              <a:rPr lang="en-US" dirty="0" smtClean="0"/>
              <a:t>Crawled websites</a:t>
            </a:r>
            <a:endParaRPr lang="en-GB" dirty="0"/>
          </a:p>
        </p:txBody>
      </p:sp>
      <p:pic>
        <p:nvPicPr>
          <p:cNvPr id="8"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195" y="3338632"/>
            <a:ext cx="3529363" cy="830438"/>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89803" y="3104146"/>
            <a:ext cx="3263997" cy="129941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22558" y="2717130"/>
            <a:ext cx="4146884" cy="2073442"/>
          </a:xfrm>
          <a:prstGeom prst="rect">
            <a:avLst/>
          </a:prstGeom>
        </p:spPr>
      </p:pic>
      <p:sp>
        <p:nvSpPr>
          <p:cNvPr id="3" name="Date Placeholder 2"/>
          <p:cNvSpPr>
            <a:spLocks noGrp="1"/>
          </p:cNvSpPr>
          <p:nvPr>
            <p:ph type="dt" sz="half" idx="10"/>
          </p:nvPr>
        </p:nvSpPr>
        <p:spPr/>
        <p:txBody>
          <a:bodyPr/>
          <a:lstStyle/>
          <a:p>
            <a:fld id="{4D76305F-C292-4689-B844-3485DE1CBE8B}" type="datetime1">
              <a:rPr lang="en-GB" smtClean="0"/>
              <a:t>01/06/2019</a:t>
            </a:fld>
            <a:endParaRPr lang="en-GB"/>
          </a:p>
        </p:txBody>
      </p:sp>
      <p:sp>
        <p:nvSpPr>
          <p:cNvPr id="4" name="Slide Number Placeholder 3"/>
          <p:cNvSpPr>
            <a:spLocks noGrp="1"/>
          </p:cNvSpPr>
          <p:nvPr>
            <p:ph type="sldNum" sz="quarter" idx="12"/>
          </p:nvPr>
        </p:nvSpPr>
        <p:spPr/>
        <p:txBody>
          <a:bodyPr/>
          <a:lstStyle/>
          <a:p>
            <a:fld id="{04EE06A1-D8A8-44A4-9664-211877A1A189}" type="slidenum">
              <a:rPr lang="en-GB" smtClean="0"/>
              <a:t>18</a:t>
            </a:fld>
            <a:endParaRPr lang="en-GB"/>
          </a:p>
        </p:txBody>
      </p:sp>
    </p:spTree>
    <p:extLst>
      <p:ext uri="{BB962C8B-B14F-4D97-AF65-F5344CB8AC3E}">
        <p14:creationId xmlns:p14="http://schemas.microsoft.com/office/powerpoint/2010/main" val="17749926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Retrieve Purchasable Products</a:t>
            </a:r>
            <a:endParaRPr lang="en-GB" dirty="0"/>
          </a:p>
        </p:txBody>
      </p:sp>
      <p:sp>
        <p:nvSpPr>
          <p:cNvPr id="3" name="Content Placeholder 2"/>
          <p:cNvSpPr>
            <a:spLocks noGrp="1"/>
          </p:cNvSpPr>
          <p:nvPr>
            <p:ph idx="1"/>
          </p:nvPr>
        </p:nvSpPr>
        <p:spPr/>
        <p:txBody>
          <a:bodyPr/>
          <a:lstStyle/>
          <a:p>
            <a:r>
              <a:rPr lang="en-US" dirty="0" smtClean="0"/>
              <a:t>Retrieved information samples:</a:t>
            </a:r>
          </a:p>
          <a:p>
            <a:pPr lvl="1"/>
            <a:r>
              <a:rPr lang="en-US" dirty="0" smtClean="0"/>
              <a:t>Image</a:t>
            </a:r>
          </a:p>
          <a:p>
            <a:pPr lvl="1"/>
            <a:r>
              <a:rPr lang="en-US" dirty="0" smtClean="0"/>
              <a:t>Type of clothing</a:t>
            </a:r>
          </a:p>
          <a:p>
            <a:pPr lvl="1"/>
            <a:r>
              <a:rPr lang="en-US" dirty="0" smtClean="0"/>
              <a:t>Price</a:t>
            </a:r>
          </a:p>
          <a:p>
            <a:pPr lvl="1"/>
            <a:r>
              <a:rPr lang="en-US" dirty="0" smtClean="0"/>
              <a:t>Fabric</a:t>
            </a:r>
            <a:endParaRPr lang="en-GB"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6453" y="1876322"/>
            <a:ext cx="6003417" cy="4249944"/>
          </a:xfrm>
          <a:prstGeom prst="rect">
            <a:avLst/>
          </a:prstGeom>
        </p:spPr>
      </p:pic>
      <p:sp>
        <p:nvSpPr>
          <p:cNvPr id="5" name="Date Placeholder 4"/>
          <p:cNvSpPr>
            <a:spLocks noGrp="1"/>
          </p:cNvSpPr>
          <p:nvPr>
            <p:ph type="dt" sz="half" idx="10"/>
          </p:nvPr>
        </p:nvSpPr>
        <p:spPr/>
        <p:txBody>
          <a:bodyPr/>
          <a:lstStyle/>
          <a:p>
            <a:fld id="{311F0EF9-08C0-4705-BB43-2FB4C0FFC26A}" type="datetime1">
              <a:rPr lang="en-GB" smtClean="0"/>
              <a:t>01/06/2019</a:t>
            </a:fld>
            <a:endParaRPr lang="en-GB"/>
          </a:p>
        </p:txBody>
      </p:sp>
      <p:sp>
        <p:nvSpPr>
          <p:cNvPr id="6" name="Slide Number Placeholder 5"/>
          <p:cNvSpPr>
            <a:spLocks noGrp="1"/>
          </p:cNvSpPr>
          <p:nvPr>
            <p:ph type="sldNum" sz="quarter" idx="12"/>
          </p:nvPr>
        </p:nvSpPr>
        <p:spPr/>
        <p:txBody>
          <a:bodyPr/>
          <a:lstStyle/>
          <a:p>
            <a:fld id="{04EE06A1-D8A8-44A4-9664-211877A1A189}" type="slidenum">
              <a:rPr lang="en-GB" smtClean="0"/>
              <a:t>19</a:t>
            </a:fld>
            <a:endParaRPr lang="en-GB"/>
          </a:p>
        </p:txBody>
      </p:sp>
    </p:spTree>
    <p:extLst>
      <p:ext uri="{BB962C8B-B14F-4D97-AF65-F5344CB8AC3E}">
        <p14:creationId xmlns:p14="http://schemas.microsoft.com/office/powerpoint/2010/main" val="24420879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CBBD83-B163-4920-9431-25A0CCD457ED}"/>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 xmlns:a16="http://schemas.microsoft.com/office/drawing/2014/main" id="{A808E576-8B52-41C2-9721-B9896B299C93}"/>
              </a:ext>
            </a:extLst>
          </p:cNvPr>
          <p:cNvSpPr>
            <a:spLocks noGrp="1"/>
          </p:cNvSpPr>
          <p:nvPr>
            <p:ph idx="1"/>
          </p:nvPr>
        </p:nvSpPr>
        <p:spPr>
          <a:xfrm>
            <a:off x="569741" y="1507067"/>
            <a:ext cx="10585939" cy="4362027"/>
          </a:xfrm>
        </p:spPr>
        <p:txBody>
          <a:bodyPr/>
          <a:lstStyle/>
          <a:p>
            <a:pPr>
              <a:buFont typeface="Arial" panose="020B0604020202020204" pitchFamily="34" charset="0"/>
              <a:buChar char="•"/>
            </a:pPr>
            <a:r>
              <a:rPr lang="en-US" dirty="0"/>
              <a:t> Motivation</a:t>
            </a:r>
          </a:p>
          <a:p>
            <a:pPr>
              <a:buFont typeface="Arial" panose="020B0604020202020204" pitchFamily="34" charset="0"/>
              <a:buChar char="•"/>
            </a:pPr>
            <a:r>
              <a:rPr lang="en-US" dirty="0"/>
              <a:t> Market Survey</a:t>
            </a:r>
          </a:p>
          <a:p>
            <a:pPr>
              <a:buFont typeface="Arial" panose="020B0604020202020204" pitchFamily="34" charset="0"/>
              <a:buChar char="•"/>
            </a:pPr>
            <a:r>
              <a:rPr lang="en-US" dirty="0"/>
              <a:t> Problem Definition</a:t>
            </a:r>
          </a:p>
          <a:p>
            <a:pPr>
              <a:buFont typeface="Arial" panose="020B0604020202020204" pitchFamily="34" charset="0"/>
              <a:buChar char="•"/>
            </a:pPr>
            <a:r>
              <a:rPr lang="en-US" dirty="0"/>
              <a:t>Proposed Solution</a:t>
            </a:r>
          </a:p>
          <a:p>
            <a:pPr>
              <a:buFont typeface="Arial" panose="020B0604020202020204" pitchFamily="34" charset="0"/>
              <a:buChar char="•"/>
            </a:pPr>
            <a:r>
              <a:rPr lang="en-US" dirty="0"/>
              <a:t>Block Diagram</a:t>
            </a:r>
          </a:p>
          <a:p>
            <a:pPr marL="0" indent="0">
              <a:buNone/>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p:sp>
        <p:nvSpPr>
          <p:cNvPr id="4" name="Date Placeholder 3"/>
          <p:cNvSpPr>
            <a:spLocks noGrp="1"/>
          </p:cNvSpPr>
          <p:nvPr>
            <p:ph type="dt" sz="half" idx="10"/>
          </p:nvPr>
        </p:nvSpPr>
        <p:spPr/>
        <p:txBody>
          <a:bodyPr/>
          <a:lstStyle/>
          <a:p>
            <a:fld id="{9B9CB989-C14A-4BC8-BB63-B911EABE76C0}" type="datetime1">
              <a:rPr lang="en-GB" smtClean="0"/>
              <a:t>01/06/2019</a:t>
            </a:fld>
            <a:endParaRPr lang="en-GB"/>
          </a:p>
        </p:txBody>
      </p:sp>
      <p:sp>
        <p:nvSpPr>
          <p:cNvPr id="5" name="Slide Number Placeholder 4"/>
          <p:cNvSpPr>
            <a:spLocks noGrp="1"/>
          </p:cNvSpPr>
          <p:nvPr>
            <p:ph type="sldNum" sz="quarter" idx="12"/>
          </p:nvPr>
        </p:nvSpPr>
        <p:spPr/>
        <p:txBody>
          <a:bodyPr/>
          <a:lstStyle/>
          <a:p>
            <a:fld id="{04EE06A1-D8A8-44A4-9664-211877A1A189}" type="slidenum">
              <a:rPr lang="en-GB" smtClean="0"/>
              <a:t>2</a:t>
            </a:fld>
            <a:endParaRPr lang="en-GB"/>
          </a:p>
        </p:txBody>
      </p:sp>
    </p:spTree>
    <p:extLst>
      <p:ext uri="{BB962C8B-B14F-4D97-AF65-F5344CB8AC3E}">
        <p14:creationId xmlns:p14="http://schemas.microsoft.com/office/powerpoint/2010/main" val="32464412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Retrieve Purchasable Products</a:t>
            </a:r>
            <a:endParaRPr lang="en-GB" dirty="0"/>
          </a:p>
        </p:txBody>
      </p:sp>
      <p:sp>
        <p:nvSpPr>
          <p:cNvPr id="3" name="Content Placeholder 2"/>
          <p:cNvSpPr>
            <a:spLocks noGrp="1"/>
          </p:cNvSpPr>
          <p:nvPr>
            <p:ph idx="1"/>
          </p:nvPr>
        </p:nvSpPr>
        <p:spPr/>
        <p:txBody>
          <a:bodyPr/>
          <a:lstStyle/>
          <a:p>
            <a:r>
              <a:rPr lang="en-US" dirty="0" smtClean="0"/>
              <a:t>NoSQL Based Database Design</a:t>
            </a:r>
            <a:endParaRPr lang="en-GB"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5135880" y="3022333"/>
            <a:ext cx="5943600" cy="24853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ounded Rectangle 5"/>
          <p:cNvSpPr/>
          <p:nvPr/>
        </p:nvSpPr>
        <p:spPr>
          <a:xfrm>
            <a:off x="1896177" y="3022333"/>
            <a:ext cx="1761423" cy="2310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4868" y="2752064"/>
            <a:ext cx="2892247" cy="3298175"/>
          </a:xfrm>
          <a:prstGeom prst="rect">
            <a:avLst/>
          </a:prstGeom>
        </p:spPr>
      </p:pic>
      <p:sp>
        <p:nvSpPr>
          <p:cNvPr id="4" name="Date Placeholder 3"/>
          <p:cNvSpPr>
            <a:spLocks noGrp="1"/>
          </p:cNvSpPr>
          <p:nvPr>
            <p:ph type="dt" sz="half" idx="10"/>
          </p:nvPr>
        </p:nvSpPr>
        <p:spPr/>
        <p:txBody>
          <a:bodyPr/>
          <a:lstStyle/>
          <a:p>
            <a:fld id="{4A4D3580-C213-4145-989F-9462A93CC496}" type="datetime1">
              <a:rPr lang="en-GB" smtClean="0"/>
              <a:t>01/06/2019</a:t>
            </a:fld>
            <a:endParaRPr lang="en-GB"/>
          </a:p>
        </p:txBody>
      </p:sp>
      <p:sp>
        <p:nvSpPr>
          <p:cNvPr id="8" name="Slide Number Placeholder 7"/>
          <p:cNvSpPr>
            <a:spLocks noGrp="1"/>
          </p:cNvSpPr>
          <p:nvPr>
            <p:ph type="sldNum" sz="quarter" idx="12"/>
          </p:nvPr>
        </p:nvSpPr>
        <p:spPr/>
        <p:txBody>
          <a:bodyPr/>
          <a:lstStyle/>
          <a:p>
            <a:fld id="{04EE06A1-D8A8-44A4-9664-211877A1A189}" type="slidenum">
              <a:rPr lang="en-GB" smtClean="0"/>
              <a:t>20</a:t>
            </a:fld>
            <a:endParaRPr lang="en-GB"/>
          </a:p>
        </p:txBody>
      </p:sp>
    </p:spTree>
    <p:extLst>
      <p:ext uri="{BB962C8B-B14F-4D97-AF65-F5344CB8AC3E}">
        <p14:creationId xmlns:p14="http://schemas.microsoft.com/office/powerpoint/2010/main" val="23000299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Discover Current Trends</a:t>
            </a:r>
            <a:endParaRPr lang="en-GB" dirty="0"/>
          </a:p>
        </p:txBody>
      </p:sp>
      <p:sp>
        <p:nvSpPr>
          <p:cNvPr id="3" name="Content Placeholder 2"/>
          <p:cNvSpPr>
            <a:spLocks noGrp="1"/>
          </p:cNvSpPr>
          <p:nvPr>
            <p:ph idx="1"/>
          </p:nvPr>
        </p:nvSpPr>
        <p:spPr/>
        <p:txBody>
          <a:bodyPr/>
          <a:lstStyle/>
          <a:p>
            <a:r>
              <a:rPr lang="en-US" dirty="0" smtClean="0"/>
              <a:t>Crawled </a:t>
            </a:r>
            <a:r>
              <a:rPr lang="en-US" dirty="0"/>
              <a:t>w</a:t>
            </a:r>
            <a:r>
              <a:rPr lang="en-US" dirty="0" smtClean="0"/>
              <a:t>ebsites</a:t>
            </a:r>
          </a:p>
          <a:p>
            <a:pPr lvl="1"/>
            <a:r>
              <a:rPr lang="en-US" dirty="0" smtClean="0"/>
              <a:t>Magazines</a:t>
            </a:r>
          </a:p>
          <a:p>
            <a:pPr lvl="1"/>
            <a:endParaRPr lang="en-US" dirty="0" smtClean="0"/>
          </a:p>
          <a:p>
            <a:pPr lvl="1"/>
            <a:endParaRPr lang="en-US" dirty="0"/>
          </a:p>
          <a:p>
            <a:pPr lvl="1"/>
            <a:endParaRPr lang="en-US" dirty="0" smtClean="0"/>
          </a:p>
          <a:p>
            <a:pPr lvl="1"/>
            <a:endParaRPr lang="en-US" dirty="0" smtClean="0"/>
          </a:p>
          <a:p>
            <a:pPr lvl="1"/>
            <a:r>
              <a:rPr lang="en-US" dirty="0" smtClean="0"/>
              <a:t>Fashion Bloggers</a:t>
            </a:r>
            <a:endParaRPr lang="en-GB"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8845" y="2942517"/>
            <a:ext cx="3278026" cy="84604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7516" y="2569757"/>
            <a:ext cx="3412132" cy="1591565"/>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49002" y="4684019"/>
            <a:ext cx="1667176" cy="1667176"/>
          </a:xfrm>
          <a:prstGeom prst="rect">
            <a:avLst/>
          </a:prstGeom>
        </p:spPr>
      </p:pic>
      <p:sp>
        <p:nvSpPr>
          <p:cNvPr id="7" name="Date Placeholder 6"/>
          <p:cNvSpPr>
            <a:spLocks noGrp="1"/>
          </p:cNvSpPr>
          <p:nvPr>
            <p:ph type="dt" sz="half" idx="10"/>
          </p:nvPr>
        </p:nvSpPr>
        <p:spPr/>
        <p:txBody>
          <a:bodyPr/>
          <a:lstStyle/>
          <a:p>
            <a:fld id="{F0071996-3BCC-48E7-8855-86EE4CCA51A5}" type="datetime1">
              <a:rPr lang="en-GB" smtClean="0"/>
              <a:t>01/06/2019</a:t>
            </a:fld>
            <a:endParaRPr lang="en-GB"/>
          </a:p>
        </p:txBody>
      </p:sp>
      <p:sp>
        <p:nvSpPr>
          <p:cNvPr id="8" name="Slide Number Placeholder 7"/>
          <p:cNvSpPr>
            <a:spLocks noGrp="1"/>
          </p:cNvSpPr>
          <p:nvPr>
            <p:ph type="sldNum" sz="quarter" idx="12"/>
          </p:nvPr>
        </p:nvSpPr>
        <p:spPr/>
        <p:txBody>
          <a:bodyPr/>
          <a:lstStyle/>
          <a:p>
            <a:fld id="{04EE06A1-D8A8-44A4-9664-211877A1A189}" type="slidenum">
              <a:rPr lang="en-GB" smtClean="0"/>
              <a:t>21</a:t>
            </a:fld>
            <a:endParaRPr lang="en-GB"/>
          </a:p>
        </p:txBody>
      </p:sp>
    </p:spTree>
    <p:extLst>
      <p:ext uri="{BB962C8B-B14F-4D97-AF65-F5344CB8AC3E}">
        <p14:creationId xmlns:p14="http://schemas.microsoft.com/office/powerpoint/2010/main" val="1923725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095500" y="1027906"/>
            <a:ext cx="8001000" cy="48670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p:cNvSpPr/>
          <p:nvPr/>
        </p:nvSpPr>
        <p:spPr>
          <a:xfrm>
            <a:off x="7929796" y="3507111"/>
            <a:ext cx="2053653" cy="118869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p:cNvSpPr>
            <a:spLocks noGrp="1"/>
          </p:cNvSpPr>
          <p:nvPr>
            <p:ph type="dt" sz="half" idx="10"/>
          </p:nvPr>
        </p:nvSpPr>
        <p:spPr/>
        <p:txBody>
          <a:bodyPr/>
          <a:lstStyle/>
          <a:p>
            <a:fld id="{4E0832F4-4555-4D37-8ACA-7860F1D8B0AA}" type="datetime1">
              <a:rPr lang="en-GB" smtClean="0"/>
              <a:t>01/06/2019</a:t>
            </a:fld>
            <a:endParaRPr lang="en-GB"/>
          </a:p>
        </p:txBody>
      </p:sp>
      <p:sp>
        <p:nvSpPr>
          <p:cNvPr id="7" name="Slide Number Placeholder 6"/>
          <p:cNvSpPr>
            <a:spLocks noGrp="1"/>
          </p:cNvSpPr>
          <p:nvPr>
            <p:ph type="sldNum" sz="quarter" idx="12"/>
          </p:nvPr>
        </p:nvSpPr>
        <p:spPr/>
        <p:txBody>
          <a:bodyPr/>
          <a:lstStyle/>
          <a:p>
            <a:fld id="{04EE06A1-D8A8-44A4-9664-211877A1A189}" type="slidenum">
              <a:rPr lang="en-GB" smtClean="0"/>
              <a:t>22</a:t>
            </a:fld>
            <a:endParaRPr lang="en-GB"/>
          </a:p>
        </p:txBody>
      </p:sp>
    </p:spTree>
    <p:extLst>
      <p:ext uri="{BB962C8B-B14F-4D97-AF65-F5344CB8AC3E}">
        <p14:creationId xmlns:p14="http://schemas.microsoft.com/office/powerpoint/2010/main" val="3897831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Segmentation Module</a:t>
            </a:r>
            <a:endParaRPr lang="en-GB" dirty="0"/>
          </a:p>
        </p:txBody>
      </p:sp>
      <p:sp>
        <p:nvSpPr>
          <p:cNvPr id="3" name="Subtitle 2"/>
          <p:cNvSpPr>
            <a:spLocks noGrp="1"/>
          </p:cNvSpPr>
          <p:nvPr>
            <p:ph type="subTitle" idx="1"/>
          </p:nvPr>
        </p:nvSpPr>
        <p:spPr/>
        <p:txBody>
          <a:bodyPr/>
          <a:lstStyle/>
          <a:p>
            <a:endParaRPr lang="en-GB"/>
          </a:p>
        </p:txBody>
      </p:sp>
      <p:sp>
        <p:nvSpPr>
          <p:cNvPr id="4" name="Date Placeholder 3"/>
          <p:cNvSpPr>
            <a:spLocks noGrp="1"/>
          </p:cNvSpPr>
          <p:nvPr>
            <p:ph type="dt" sz="half" idx="10"/>
          </p:nvPr>
        </p:nvSpPr>
        <p:spPr/>
        <p:txBody>
          <a:bodyPr/>
          <a:lstStyle/>
          <a:p>
            <a:fld id="{000E4426-0566-4619-883D-9E873796F240}" type="datetime1">
              <a:rPr lang="en-GB" smtClean="0"/>
              <a:t>01/06/2019</a:t>
            </a:fld>
            <a:endParaRPr lang="en-GB"/>
          </a:p>
        </p:txBody>
      </p:sp>
      <p:sp>
        <p:nvSpPr>
          <p:cNvPr id="5" name="Slide Number Placeholder 4"/>
          <p:cNvSpPr>
            <a:spLocks noGrp="1"/>
          </p:cNvSpPr>
          <p:nvPr>
            <p:ph type="sldNum" sz="quarter" idx="12"/>
          </p:nvPr>
        </p:nvSpPr>
        <p:spPr/>
        <p:txBody>
          <a:bodyPr/>
          <a:lstStyle/>
          <a:p>
            <a:fld id="{04EE06A1-D8A8-44A4-9664-211877A1A189}" type="slidenum">
              <a:rPr lang="en-GB" smtClean="0"/>
              <a:t>23</a:t>
            </a:fld>
            <a:endParaRPr lang="en-GB"/>
          </a:p>
        </p:txBody>
      </p:sp>
    </p:spTree>
    <p:extLst>
      <p:ext uri="{BB962C8B-B14F-4D97-AF65-F5344CB8AC3E}">
        <p14:creationId xmlns:p14="http://schemas.microsoft.com/office/powerpoint/2010/main" val="35246053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a:t>
            </a:r>
            <a:endParaRPr lang="en-GB" dirty="0"/>
          </a:p>
        </p:txBody>
      </p:sp>
      <p:sp>
        <p:nvSpPr>
          <p:cNvPr id="5" name="Content Placeholder 4"/>
          <p:cNvSpPr>
            <a:spLocks noGrp="1"/>
          </p:cNvSpPr>
          <p:nvPr>
            <p:ph idx="1"/>
          </p:nvPr>
        </p:nvSpPr>
        <p:spPr/>
        <p:txBody>
          <a:bodyPr/>
          <a:lstStyle/>
          <a:p>
            <a:endParaRPr lang="en-GB"/>
          </a:p>
        </p:txBody>
      </p:sp>
      <p:pic>
        <p:nvPicPr>
          <p:cNvPr id="6" name="Picture 5" descr="i g"/>
          <p:cNvPicPr/>
          <p:nvPr/>
        </p:nvPicPr>
        <p:blipFill rotWithShape="1">
          <a:blip r:embed="rId2">
            <a:extLst>
              <a:ext uri="{28A0092B-C50C-407E-A947-70E740481C1C}">
                <a14:useLocalDpi xmlns:a14="http://schemas.microsoft.com/office/drawing/2010/main" val="0"/>
              </a:ext>
            </a:extLst>
          </a:blip>
          <a:srcRect l="11265" t="9947" r="7928" b="6545"/>
          <a:stretch/>
        </p:blipFill>
        <p:spPr bwMode="auto">
          <a:xfrm>
            <a:off x="2527981" y="1825625"/>
            <a:ext cx="7136038" cy="42370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3" name="Date Placeholder 2"/>
          <p:cNvSpPr>
            <a:spLocks noGrp="1"/>
          </p:cNvSpPr>
          <p:nvPr>
            <p:ph type="dt" sz="half" idx="10"/>
          </p:nvPr>
        </p:nvSpPr>
        <p:spPr/>
        <p:txBody>
          <a:bodyPr/>
          <a:lstStyle/>
          <a:p>
            <a:fld id="{A1F406BC-A13D-4501-8ED8-82D30277831C}" type="datetime1">
              <a:rPr lang="en-GB" smtClean="0"/>
              <a:t>01/06/2019</a:t>
            </a:fld>
            <a:endParaRPr lang="en-GB"/>
          </a:p>
        </p:txBody>
      </p:sp>
      <p:sp>
        <p:nvSpPr>
          <p:cNvPr id="4" name="Slide Number Placeholder 3"/>
          <p:cNvSpPr>
            <a:spLocks noGrp="1"/>
          </p:cNvSpPr>
          <p:nvPr>
            <p:ph type="sldNum" sz="quarter" idx="12"/>
          </p:nvPr>
        </p:nvSpPr>
        <p:spPr/>
        <p:txBody>
          <a:bodyPr/>
          <a:lstStyle/>
          <a:p>
            <a:fld id="{04EE06A1-D8A8-44A4-9664-211877A1A189}" type="slidenum">
              <a:rPr lang="en-GB" smtClean="0"/>
              <a:t>24</a:t>
            </a:fld>
            <a:endParaRPr lang="en-GB"/>
          </a:p>
        </p:txBody>
      </p:sp>
    </p:spTree>
    <p:extLst>
      <p:ext uri="{BB962C8B-B14F-4D97-AF65-F5344CB8AC3E}">
        <p14:creationId xmlns:p14="http://schemas.microsoft.com/office/powerpoint/2010/main" val="33911563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Package Design</a:t>
            </a:r>
            <a:endParaRPr lang="en-GB"/>
          </a:p>
        </p:txBody>
      </p:sp>
      <p:sp>
        <p:nvSpPr>
          <p:cNvPr id="3" name="Content Placeholder 2"/>
          <p:cNvSpPr>
            <a:spLocks noGrp="1"/>
          </p:cNvSpPr>
          <p:nvPr>
            <p:ph idx="1"/>
          </p:nvPr>
        </p:nvSpPr>
        <p:spPr>
          <a:xfrm>
            <a:off x="4136036" y="1555802"/>
            <a:ext cx="3628869" cy="4351338"/>
          </a:xfrm>
        </p:spPr>
        <p:txBody>
          <a:bodyPr/>
          <a:lstStyle/>
          <a:p>
            <a:pPr lvl="0">
              <a:buFont typeface="Calibri" panose="020F0502020204030204" pitchFamily="34" charset="0"/>
              <a:buChar char="‐"/>
            </a:pPr>
            <a:r>
              <a:rPr lang="en-US" dirty="0" err="1"/>
              <a:t>Segmenter</a:t>
            </a:r>
            <a:endParaRPr lang="en-GB" dirty="0"/>
          </a:p>
          <a:p>
            <a:pPr lvl="1">
              <a:buFont typeface="Calibri" panose="020F0502020204030204" pitchFamily="34" charset="0"/>
              <a:buChar char="‐"/>
            </a:pPr>
            <a:r>
              <a:rPr lang="en-US" dirty="0"/>
              <a:t>Dataset</a:t>
            </a:r>
            <a:endParaRPr lang="en-GB" dirty="0"/>
          </a:p>
          <a:p>
            <a:pPr lvl="2">
              <a:buFont typeface="Calibri" panose="020F0502020204030204" pitchFamily="34" charset="0"/>
              <a:buChar char="‐"/>
            </a:pPr>
            <a:r>
              <a:rPr lang="en-US" dirty="0" err="1"/>
              <a:t>Khurana</a:t>
            </a:r>
            <a:endParaRPr lang="en-GB" dirty="0"/>
          </a:p>
          <a:p>
            <a:pPr lvl="2">
              <a:buFont typeface="Calibri" panose="020F0502020204030204" pitchFamily="34" charset="0"/>
              <a:buChar char="‐"/>
            </a:pPr>
            <a:r>
              <a:rPr lang="en-US" dirty="0"/>
              <a:t>CFPD</a:t>
            </a:r>
            <a:endParaRPr lang="en-GB" dirty="0"/>
          </a:p>
          <a:p>
            <a:pPr lvl="1">
              <a:buFont typeface="Calibri" panose="020F0502020204030204" pitchFamily="34" charset="0"/>
              <a:buChar char="‐"/>
            </a:pPr>
            <a:r>
              <a:rPr lang="en-US" dirty="0"/>
              <a:t>Model</a:t>
            </a:r>
            <a:endParaRPr lang="en-GB" dirty="0"/>
          </a:p>
          <a:p>
            <a:pPr lvl="2">
              <a:buFont typeface="Calibri" panose="020F0502020204030204" pitchFamily="34" charset="0"/>
              <a:buChar char="‐"/>
            </a:pPr>
            <a:r>
              <a:rPr lang="en-US" dirty="0"/>
              <a:t>FCN8</a:t>
            </a:r>
            <a:endParaRPr lang="en-GB" dirty="0"/>
          </a:p>
          <a:p>
            <a:pPr lvl="2">
              <a:buFont typeface="Calibri" panose="020F0502020204030204" pitchFamily="34" charset="0"/>
              <a:buChar char="‐"/>
            </a:pPr>
            <a:r>
              <a:rPr lang="en-US" dirty="0"/>
              <a:t>Texture</a:t>
            </a:r>
            <a:endParaRPr lang="en-GB" dirty="0"/>
          </a:p>
          <a:p>
            <a:pPr lvl="2">
              <a:buFont typeface="Calibri" panose="020F0502020204030204" pitchFamily="34" charset="0"/>
              <a:buChar char="‐"/>
            </a:pPr>
            <a:r>
              <a:rPr lang="en-US" dirty="0"/>
              <a:t>Fused Model</a:t>
            </a:r>
            <a:endParaRPr lang="en-GB" dirty="0"/>
          </a:p>
          <a:p>
            <a:pPr lvl="1">
              <a:buFont typeface="Calibri" panose="020F0502020204030204" pitchFamily="34" charset="0"/>
              <a:buChar char="‐"/>
            </a:pPr>
            <a:r>
              <a:rPr lang="en-US" dirty="0"/>
              <a:t>Testing</a:t>
            </a:r>
            <a:endParaRPr lang="en-GB" dirty="0"/>
          </a:p>
          <a:p>
            <a:pPr lvl="2">
              <a:buFont typeface="Calibri" panose="020F0502020204030204" pitchFamily="34" charset="0"/>
              <a:buChar char="‐"/>
            </a:pPr>
            <a:r>
              <a:rPr lang="en-US" dirty="0"/>
              <a:t>Visualize</a:t>
            </a:r>
            <a:endParaRPr lang="en-GB" dirty="0"/>
          </a:p>
          <a:p>
            <a:pPr lvl="2">
              <a:buFont typeface="Calibri" panose="020F0502020204030204" pitchFamily="34" charset="0"/>
              <a:buChar char="‐"/>
            </a:pPr>
            <a:r>
              <a:rPr lang="en-US" dirty="0"/>
              <a:t>Confusion Matrix</a:t>
            </a:r>
            <a:endParaRPr lang="en-GB" dirty="0"/>
          </a:p>
          <a:p>
            <a:endParaRPr lang="en-GB" dirty="0"/>
          </a:p>
        </p:txBody>
      </p:sp>
      <p:sp>
        <p:nvSpPr>
          <p:cNvPr id="4" name="Rectangle 3"/>
          <p:cNvSpPr/>
          <p:nvPr/>
        </p:nvSpPr>
        <p:spPr>
          <a:xfrm>
            <a:off x="4557010" y="3102964"/>
            <a:ext cx="1274164" cy="3447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21620A2F-4188-4693-9787-A3DAF0880549}" type="datetime1">
              <a:rPr lang="en-GB" smtClean="0"/>
              <a:t>01/06/2019</a:t>
            </a:fld>
            <a:endParaRPr lang="en-GB"/>
          </a:p>
        </p:txBody>
      </p:sp>
      <p:sp>
        <p:nvSpPr>
          <p:cNvPr id="6" name="Slide Number Placeholder 5"/>
          <p:cNvSpPr>
            <a:spLocks noGrp="1"/>
          </p:cNvSpPr>
          <p:nvPr>
            <p:ph type="sldNum" sz="quarter" idx="12"/>
          </p:nvPr>
        </p:nvSpPr>
        <p:spPr/>
        <p:txBody>
          <a:bodyPr/>
          <a:lstStyle/>
          <a:p>
            <a:fld id="{04EE06A1-D8A8-44A4-9664-211877A1A189}" type="slidenum">
              <a:rPr lang="en-GB" smtClean="0"/>
              <a:t>25</a:t>
            </a:fld>
            <a:endParaRPr lang="en-GB"/>
          </a:p>
        </p:txBody>
      </p:sp>
    </p:spTree>
    <p:extLst>
      <p:ext uri="{BB962C8B-B14F-4D97-AF65-F5344CB8AC3E}">
        <p14:creationId xmlns:p14="http://schemas.microsoft.com/office/powerpoint/2010/main" val="3993574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Model Architecture</a:t>
            </a:r>
            <a:endParaRPr lang="en-GB" dirty="0"/>
          </a:p>
        </p:txBody>
      </p:sp>
      <p:sp>
        <p:nvSpPr>
          <p:cNvPr id="3" name="Content Placeholder 2"/>
          <p:cNvSpPr>
            <a:spLocks noGrp="1"/>
          </p:cNvSpPr>
          <p:nvPr>
            <p:ph idx="1"/>
          </p:nvPr>
        </p:nvSpPr>
        <p:spPr/>
        <p:txBody>
          <a:bodyPr/>
          <a:lstStyle/>
          <a:p>
            <a:endParaRPr lang="en-GB"/>
          </a:p>
        </p:txBody>
      </p:sp>
      <p:pic>
        <p:nvPicPr>
          <p:cNvPr id="4" name="Picture 3" descr="segmenter"/>
          <p:cNvPicPr/>
          <p:nvPr/>
        </p:nvPicPr>
        <p:blipFill>
          <a:blip r:embed="rId2">
            <a:extLst>
              <a:ext uri="{28A0092B-C50C-407E-A947-70E740481C1C}">
                <a14:useLocalDpi xmlns:a14="http://schemas.microsoft.com/office/drawing/2010/main" val="0"/>
              </a:ext>
            </a:extLst>
          </a:blip>
          <a:srcRect/>
          <a:stretch>
            <a:fillRect/>
          </a:stretch>
        </p:blipFill>
        <p:spPr bwMode="auto">
          <a:xfrm>
            <a:off x="2728210" y="1690688"/>
            <a:ext cx="7135318" cy="47710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Date Placeholder 4"/>
          <p:cNvSpPr>
            <a:spLocks noGrp="1"/>
          </p:cNvSpPr>
          <p:nvPr>
            <p:ph type="dt" sz="half" idx="10"/>
          </p:nvPr>
        </p:nvSpPr>
        <p:spPr/>
        <p:txBody>
          <a:bodyPr/>
          <a:lstStyle/>
          <a:p>
            <a:fld id="{BCD9F191-80CD-4DC8-8ED6-64430C7B669B}" type="datetime1">
              <a:rPr lang="en-GB" smtClean="0"/>
              <a:t>01/06/2019</a:t>
            </a:fld>
            <a:endParaRPr lang="en-GB"/>
          </a:p>
        </p:txBody>
      </p:sp>
      <p:sp>
        <p:nvSpPr>
          <p:cNvPr id="6" name="Slide Number Placeholder 5"/>
          <p:cNvSpPr>
            <a:spLocks noGrp="1"/>
          </p:cNvSpPr>
          <p:nvPr>
            <p:ph type="sldNum" sz="quarter" idx="12"/>
          </p:nvPr>
        </p:nvSpPr>
        <p:spPr/>
        <p:txBody>
          <a:bodyPr/>
          <a:lstStyle/>
          <a:p>
            <a:fld id="{04EE06A1-D8A8-44A4-9664-211877A1A189}" type="slidenum">
              <a:rPr lang="en-GB" smtClean="0"/>
              <a:t>26</a:t>
            </a:fld>
            <a:endParaRPr lang="en-GB"/>
          </a:p>
        </p:txBody>
      </p:sp>
    </p:spTree>
    <p:extLst>
      <p:ext uri="{BB962C8B-B14F-4D97-AF65-F5344CB8AC3E}">
        <p14:creationId xmlns:p14="http://schemas.microsoft.com/office/powerpoint/2010/main" val="26085458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FCN-8 Architecture</a:t>
            </a:r>
            <a:endParaRPr lang="en-US" dirty="0"/>
          </a:p>
        </p:txBody>
      </p:sp>
      <p:sp>
        <p:nvSpPr>
          <p:cNvPr id="3" name="Content Placeholder 2"/>
          <p:cNvSpPr>
            <a:spLocks noGrp="1"/>
          </p:cNvSpPr>
          <p:nvPr>
            <p:ph idx="1"/>
          </p:nvPr>
        </p:nvSpPr>
        <p:spPr/>
        <p:txBody>
          <a:bodyPr/>
          <a:lstStyle/>
          <a:p>
            <a:endParaRPr lang="en-US"/>
          </a:p>
        </p:txBody>
      </p:sp>
      <p:pic>
        <p:nvPicPr>
          <p:cNvPr id="4" name="Picture 3" descr="fcn8"/>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09453" y="1578782"/>
            <a:ext cx="9573094" cy="48450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Date Placeholder 4"/>
          <p:cNvSpPr>
            <a:spLocks noGrp="1"/>
          </p:cNvSpPr>
          <p:nvPr>
            <p:ph type="dt" sz="half" idx="10"/>
          </p:nvPr>
        </p:nvSpPr>
        <p:spPr/>
        <p:txBody>
          <a:bodyPr/>
          <a:lstStyle/>
          <a:p>
            <a:fld id="{1D43E077-46BB-4A0E-B43A-87C01DECCC19}" type="datetime1">
              <a:rPr lang="en-GB" smtClean="0"/>
              <a:t>01/06/2019</a:t>
            </a:fld>
            <a:endParaRPr lang="en-GB"/>
          </a:p>
        </p:txBody>
      </p:sp>
      <p:sp>
        <p:nvSpPr>
          <p:cNvPr id="6" name="Slide Number Placeholder 5"/>
          <p:cNvSpPr>
            <a:spLocks noGrp="1"/>
          </p:cNvSpPr>
          <p:nvPr>
            <p:ph type="sldNum" sz="quarter" idx="12"/>
          </p:nvPr>
        </p:nvSpPr>
        <p:spPr/>
        <p:txBody>
          <a:bodyPr/>
          <a:lstStyle/>
          <a:p>
            <a:fld id="{04EE06A1-D8A8-44A4-9664-211877A1A189}" type="slidenum">
              <a:rPr lang="en-GB" smtClean="0"/>
              <a:t>27</a:t>
            </a:fld>
            <a:endParaRPr lang="en-GB"/>
          </a:p>
        </p:txBody>
      </p:sp>
    </p:spTree>
    <p:extLst>
      <p:ext uri="{BB962C8B-B14F-4D97-AF65-F5344CB8AC3E}">
        <p14:creationId xmlns:p14="http://schemas.microsoft.com/office/powerpoint/2010/main" val="79481522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Stream Inputs</a:t>
            </a:r>
            <a:endParaRPr lang="en-US" dirty="0"/>
          </a:p>
        </p:txBody>
      </p:sp>
      <p:sp>
        <p:nvSpPr>
          <p:cNvPr id="3" name="Content Placeholder 2"/>
          <p:cNvSpPr>
            <a:spLocks noGrp="1"/>
          </p:cNvSpPr>
          <p:nvPr>
            <p:ph idx="1"/>
          </p:nvPr>
        </p:nvSpPr>
        <p:spPr/>
        <p:txBody>
          <a:bodyPr/>
          <a:lstStyle/>
          <a:p>
            <a:endParaRPr lang="en-US"/>
          </a:p>
        </p:txBody>
      </p:sp>
      <p:pic>
        <p:nvPicPr>
          <p:cNvPr id="4" name="Picture 3" descr="segmenter"/>
          <p:cNvPicPr/>
          <p:nvPr/>
        </p:nvPicPr>
        <p:blipFill>
          <a:blip r:embed="rId2">
            <a:extLst>
              <a:ext uri="{28A0092B-C50C-407E-A947-70E740481C1C}">
                <a14:useLocalDpi xmlns:a14="http://schemas.microsoft.com/office/drawing/2010/main" val="0"/>
              </a:ext>
            </a:extLst>
          </a:blip>
          <a:srcRect/>
          <a:stretch>
            <a:fillRect/>
          </a:stretch>
        </p:blipFill>
        <p:spPr bwMode="auto">
          <a:xfrm>
            <a:off x="2728210" y="1690688"/>
            <a:ext cx="7135318" cy="47710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Date Placeholder 4"/>
          <p:cNvSpPr>
            <a:spLocks noGrp="1"/>
          </p:cNvSpPr>
          <p:nvPr>
            <p:ph type="dt" sz="half" idx="10"/>
          </p:nvPr>
        </p:nvSpPr>
        <p:spPr/>
        <p:txBody>
          <a:bodyPr/>
          <a:lstStyle/>
          <a:p>
            <a:fld id="{E257093B-159F-4CF3-8E92-9F00E78736D6}" type="datetime1">
              <a:rPr lang="en-GB" smtClean="0"/>
              <a:t>01/06/2019</a:t>
            </a:fld>
            <a:endParaRPr lang="en-GB"/>
          </a:p>
        </p:txBody>
      </p:sp>
      <p:sp>
        <p:nvSpPr>
          <p:cNvPr id="6" name="Slide Number Placeholder 5"/>
          <p:cNvSpPr>
            <a:spLocks noGrp="1"/>
          </p:cNvSpPr>
          <p:nvPr>
            <p:ph type="sldNum" sz="quarter" idx="12"/>
          </p:nvPr>
        </p:nvSpPr>
        <p:spPr/>
        <p:txBody>
          <a:bodyPr/>
          <a:lstStyle/>
          <a:p>
            <a:fld id="{04EE06A1-D8A8-44A4-9664-211877A1A189}" type="slidenum">
              <a:rPr lang="en-GB" smtClean="0"/>
              <a:t>28</a:t>
            </a:fld>
            <a:endParaRPr lang="en-GB"/>
          </a:p>
        </p:txBody>
      </p:sp>
    </p:spTree>
    <p:extLst>
      <p:ext uri="{BB962C8B-B14F-4D97-AF65-F5344CB8AC3E}">
        <p14:creationId xmlns:p14="http://schemas.microsoft.com/office/powerpoint/2010/main" val="4872301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 Inputs</a:t>
            </a:r>
            <a:endParaRPr lang="en-GB" dirty="0"/>
          </a:p>
        </p:txBody>
      </p:sp>
      <p:sp>
        <p:nvSpPr>
          <p:cNvPr id="3" name="Content Placeholder 2"/>
          <p:cNvSpPr>
            <a:spLocks noGrp="1"/>
          </p:cNvSpPr>
          <p:nvPr>
            <p:ph idx="1"/>
          </p:nvPr>
        </p:nvSpPr>
        <p:spPr/>
        <p:txBody>
          <a:bodyPr/>
          <a:lstStyle/>
          <a:p>
            <a:endParaRPr lang="en-GB"/>
          </a:p>
        </p:txBody>
      </p:sp>
      <p:pic>
        <p:nvPicPr>
          <p:cNvPr id="5" name="Picture 4" descr="gab"/>
          <p:cNvPicPr/>
          <p:nvPr/>
        </p:nvPicPr>
        <p:blipFill rotWithShape="1">
          <a:blip r:embed="rId2">
            <a:extLst>
              <a:ext uri="{28A0092B-C50C-407E-A947-70E740481C1C}">
                <a14:useLocalDpi xmlns:a14="http://schemas.microsoft.com/office/drawing/2010/main" val="0"/>
              </a:ext>
            </a:extLst>
          </a:blip>
          <a:srcRect l="11062" t="34067" r="8386" b="33106"/>
          <a:stretch/>
        </p:blipFill>
        <p:spPr bwMode="auto">
          <a:xfrm>
            <a:off x="1322694" y="2124836"/>
            <a:ext cx="9546611" cy="31816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4" name="Date Placeholder 3"/>
          <p:cNvSpPr>
            <a:spLocks noGrp="1"/>
          </p:cNvSpPr>
          <p:nvPr>
            <p:ph type="dt" sz="half" idx="10"/>
          </p:nvPr>
        </p:nvSpPr>
        <p:spPr/>
        <p:txBody>
          <a:bodyPr/>
          <a:lstStyle/>
          <a:p>
            <a:fld id="{747CB3CA-B59C-4B74-AB7A-B528B47D8458}" type="datetime1">
              <a:rPr lang="en-GB" smtClean="0"/>
              <a:t>01/06/2019</a:t>
            </a:fld>
            <a:endParaRPr lang="en-GB"/>
          </a:p>
        </p:txBody>
      </p:sp>
      <p:sp>
        <p:nvSpPr>
          <p:cNvPr id="6" name="Slide Number Placeholder 5"/>
          <p:cNvSpPr>
            <a:spLocks noGrp="1"/>
          </p:cNvSpPr>
          <p:nvPr>
            <p:ph type="sldNum" sz="quarter" idx="12"/>
          </p:nvPr>
        </p:nvSpPr>
        <p:spPr/>
        <p:txBody>
          <a:bodyPr/>
          <a:lstStyle/>
          <a:p>
            <a:fld id="{04EE06A1-D8A8-44A4-9664-211877A1A189}" type="slidenum">
              <a:rPr lang="en-GB" smtClean="0"/>
              <a:t>29</a:t>
            </a:fld>
            <a:endParaRPr lang="en-GB"/>
          </a:p>
        </p:txBody>
      </p:sp>
    </p:spTree>
    <p:extLst>
      <p:ext uri="{BB962C8B-B14F-4D97-AF65-F5344CB8AC3E}">
        <p14:creationId xmlns:p14="http://schemas.microsoft.com/office/powerpoint/2010/main" val="19090224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D49EBE3-63EF-4B0D-B536-76C6DEC0E02E}"/>
              </a:ext>
            </a:extLst>
          </p:cNvPr>
          <p:cNvSpPr>
            <a:spLocks noGrp="1"/>
          </p:cNvSpPr>
          <p:nvPr>
            <p:ph type="title"/>
          </p:nvPr>
        </p:nvSpPr>
        <p:spPr/>
        <p:txBody>
          <a:bodyPr/>
          <a:lstStyle/>
          <a:p>
            <a:r>
              <a:rPr lang="en-US" b="1" dirty="0"/>
              <a:t>Motivation</a:t>
            </a:r>
            <a:endParaRPr lang="en-US" dirty="0"/>
          </a:p>
        </p:txBody>
      </p:sp>
      <p:sp>
        <p:nvSpPr>
          <p:cNvPr id="3" name="Content Placeholder 2">
            <a:extLst>
              <a:ext uri="{FF2B5EF4-FFF2-40B4-BE49-F238E27FC236}">
                <a16:creationId xmlns="" xmlns:a16="http://schemas.microsoft.com/office/drawing/2014/main" id="{04807C8F-1BFB-4703-9E71-7E1FEB8D04A9}"/>
              </a:ext>
            </a:extLst>
          </p:cNvPr>
          <p:cNvSpPr>
            <a:spLocks noGrp="1"/>
          </p:cNvSpPr>
          <p:nvPr>
            <p:ph idx="1"/>
          </p:nvPr>
        </p:nvSpPr>
        <p:spPr>
          <a:xfrm>
            <a:off x="569741" y="1367161"/>
            <a:ext cx="10585939" cy="4501933"/>
          </a:xfrm>
        </p:spPr>
        <p:txBody>
          <a:bodyPr/>
          <a:lstStyle/>
          <a:p>
            <a:endParaRPr lang="en-US" dirty="0"/>
          </a:p>
        </p:txBody>
      </p:sp>
      <p:pic>
        <p:nvPicPr>
          <p:cNvPr id="1026" name="Picture 2" descr="Image result for think bubble">
            <a:extLst>
              <a:ext uri="{FF2B5EF4-FFF2-40B4-BE49-F238E27FC236}">
                <a16:creationId xmlns="" xmlns:a16="http://schemas.microsoft.com/office/drawing/2014/main" id="{FBE229BC-5968-4205-9D91-AD59BD003B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3414" y="1043251"/>
            <a:ext cx="5299967" cy="529996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graduation project idea">
            <a:extLst>
              <a:ext uri="{FF2B5EF4-FFF2-40B4-BE49-F238E27FC236}">
                <a16:creationId xmlns="" xmlns:a16="http://schemas.microsoft.com/office/drawing/2014/main" id="{E99D7899-0FB9-41BC-A37C-5D82BEC9F56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32588" y="2346280"/>
            <a:ext cx="1926824" cy="192682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graduation icon animation">
            <a:extLst>
              <a:ext uri="{FF2B5EF4-FFF2-40B4-BE49-F238E27FC236}">
                <a16:creationId xmlns="" xmlns:a16="http://schemas.microsoft.com/office/drawing/2014/main" id="{BABDA7CF-FE49-4763-8BCA-0CD295E89AD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706" t="35194" r="35523" b="35866"/>
          <a:stretch/>
        </p:blipFill>
        <p:spPr bwMode="auto">
          <a:xfrm>
            <a:off x="5351121" y="2022370"/>
            <a:ext cx="1504552" cy="852627"/>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715E7D9B-51CB-438C-91CD-623FDCBCC1B2}" type="datetime1">
              <a:rPr lang="en-GB" smtClean="0"/>
              <a:t>01/06/2019</a:t>
            </a:fld>
            <a:endParaRPr lang="en-GB"/>
          </a:p>
        </p:txBody>
      </p:sp>
      <p:sp>
        <p:nvSpPr>
          <p:cNvPr id="5" name="Slide Number Placeholder 4"/>
          <p:cNvSpPr>
            <a:spLocks noGrp="1"/>
          </p:cNvSpPr>
          <p:nvPr>
            <p:ph type="sldNum" sz="quarter" idx="12"/>
          </p:nvPr>
        </p:nvSpPr>
        <p:spPr/>
        <p:txBody>
          <a:bodyPr/>
          <a:lstStyle/>
          <a:p>
            <a:fld id="{04EE06A1-D8A8-44A4-9664-211877A1A189}" type="slidenum">
              <a:rPr lang="en-GB" smtClean="0"/>
              <a:t>3</a:t>
            </a:fld>
            <a:endParaRPr lang="en-GB"/>
          </a:p>
        </p:txBody>
      </p:sp>
    </p:spTree>
    <p:extLst>
      <p:ext uri="{BB962C8B-B14F-4D97-AF65-F5344CB8AC3E}">
        <p14:creationId xmlns:p14="http://schemas.microsoft.com/office/powerpoint/2010/main" val="18627927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Output</a:t>
            </a:r>
            <a:endParaRPr lang="en-US" dirty="0"/>
          </a:p>
        </p:txBody>
      </p:sp>
      <p:sp>
        <p:nvSpPr>
          <p:cNvPr id="3" name="Content Placeholder 2"/>
          <p:cNvSpPr>
            <a:spLocks noGrp="1"/>
          </p:cNvSpPr>
          <p:nvPr>
            <p:ph idx="1"/>
          </p:nvPr>
        </p:nvSpPr>
        <p:spPr/>
        <p:txBody>
          <a:bodyPr/>
          <a:lstStyle/>
          <a:p>
            <a:endParaRPr lang="en-US"/>
          </a:p>
        </p:txBody>
      </p:sp>
      <p:pic>
        <p:nvPicPr>
          <p:cNvPr id="5" name="Picture 4" descr="i g p"/>
          <p:cNvPicPr/>
          <p:nvPr/>
        </p:nvPicPr>
        <p:blipFill rotWithShape="1">
          <a:blip r:embed="rId2">
            <a:extLst>
              <a:ext uri="{28A0092B-C50C-407E-A947-70E740481C1C}">
                <a14:useLocalDpi xmlns:a14="http://schemas.microsoft.com/office/drawing/2010/main" val="0"/>
              </a:ext>
            </a:extLst>
          </a:blip>
          <a:srcRect l="11167" t="20375" r="8613" b="7155"/>
          <a:stretch/>
        </p:blipFill>
        <p:spPr bwMode="auto">
          <a:xfrm>
            <a:off x="1615307" y="1776563"/>
            <a:ext cx="8961386" cy="4449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4" name="Date Placeholder 3"/>
          <p:cNvSpPr>
            <a:spLocks noGrp="1"/>
          </p:cNvSpPr>
          <p:nvPr>
            <p:ph type="dt" sz="half" idx="10"/>
          </p:nvPr>
        </p:nvSpPr>
        <p:spPr/>
        <p:txBody>
          <a:bodyPr/>
          <a:lstStyle/>
          <a:p>
            <a:fld id="{F8276DFD-BF3B-46E4-8256-995D254DBBDC}" type="datetime1">
              <a:rPr lang="en-GB" smtClean="0"/>
              <a:t>01/06/2019</a:t>
            </a:fld>
            <a:endParaRPr lang="en-GB"/>
          </a:p>
        </p:txBody>
      </p:sp>
      <p:sp>
        <p:nvSpPr>
          <p:cNvPr id="6" name="Slide Number Placeholder 5"/>
          <p:cNvSpPr>
            <a:spLocks noGrp="1"/>
          </p:cNvSpPr>
          <p:nvPr>
            <p:ph type="sldNum" sz="quarter" idx="12"/>
          </p:nvPr>
        </p:nvSpPr>
        <p:spPr/>
        <p:txBody>
          <a:bodyPr/>
          <a:lstStyle/>
          <a:p>
            <a:fld id="{04EE06A1-D8A8-44A4-9664-211877A1A189}" type="slidenum">
              <a:rPr lang="en-GB" smtClean="0"/>
              <a:t>30</a:t>
            </a:fld>
            <a:endParaRPr lang="en-GB"/>
          </a:p>
        </p:txBody>
      </p:sp>
    </p:spTree>
    <p:extLst>
      <p:ext uri="{BB962C8B-B14F-4D97-AF65-F5344CB8AC3E}">
        <p14:creationId xmlns:p14="http://schemas.microsoft.com/office/powerpoint/2010/main" val="216534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095500" y="1027906"/>
            <a:ext cx="8001000" cy="48670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p:cNvSpPr/>
          <p:nvPr/>
        </p:nvSpPr>
        <p:spPr>
          <a:xfrm>
            <a:off x="7929796" y="3473243"/>
            <a:ext cx="2053653" cy="118869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p:cNvSpPr>
            <a:spLocks noGrp="1"/>
          </p:cNvSpPr>
          <p:nvPr>
            <p:ph type="dt" sz="half" idx="10"/>
          </p:nvPr>
        </p:nvSpPr>
        <p:spPr/>
        <p:txBody>
          <a:bodyPr/>
          <a:lstStyle/>
          <a:p>
            <a:fld id="{F6AC72A6-18E4-409C-86B1-46A0F34DD11B}" type="datetime1">
              <a:rPr lang="en-GB" smtClean="0"/>
              <a:t>01/06/2019</a:t>
            </a:fld>
            <a:endParaRPr lang="en-GB"/>
          </a:p>
        </p:txBody>
      </p:sp>
      <p:sp>
        <p:nvSpPr>
          <p:cNvPr id="7" name="Slide Number Placeholder 6"/>
          <p:cNvSpPr>
            <a:spLocks noGrp="1"/>
          </p:cNvSpPr>
          <p:nvPr>
            <p:ph type="sldNum" sz="quarter" idx="12"/>
          </p:nvPr>
        </p:nvSpPr>
        <p:spPr/>
        <p:txBody>
          <a:bodyPr/>
          <a:lstStyle/>
          <a:p>
            <a:fld id="{04EE06A1-D8A8-44A4-9664-211877A1A189}" type="slidenum">
              <a:rPr lang="en-GB" smtClean="0"/>
              <a:t>31</a:t>
            </a:fld>
            <a:endParaRPr lang="en-GB"/>
          </a:p>
        </p:txBody>
      </p:sp>
    </p:spTree>
    <p:extLst>
      <p:ext uri="{BB962C8B-B14F-4D97-AF65-F5344CB8AC3E}">
        <p14:creationId xmlns:p14="http://schemas.microsoft.com/office/powerpoint/2010/main" val="268977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Piece Segmentation</a:t>
            </a:r>
            <a:br>
              <a:rPr lang="en-US" dirty="0" smtClean="0"/>
            </a:br>
            <a:r>
              <a:rPr lang="en-US" dirty="0" smtClean="0"/>
              <a:t>Module</a:t>
            </a:r>
            <a:endParaRPr lang="en-GB" dirty="0"/>
          </a:p>
        </p:txBody>
      </p:sp>
      <p:sp>
        <p:nvSpPr>
          <p:cNvPr id="3" name="Subtitle 2"/>
          <p:cNvSpPr>
            <a:spLocks noGrp="1"/>
          </p:cNvSpPr>
          <p:nvPr>
            <p:ph type="subTitle" idx="1"/>
          </p:nvPr>
        </p:nvSpPr>
        <p:spPr/>
        <p:txBody>
          <a:bodyPr/>
          <a:lstStyle/>
          <a:p>
            <a:endParaRPr lang="en-GB"/>
          </a:p>
        </p:txBody>
      </p:sp>
      <p:sp>
        <p:nvSpPr>
          <p:cNvPr id="4" name="Date Placeholder 3"/>
          <p:cNvSpPr>
            <a:spLocks noGrp="1"/>
          </p:cNvSpPr>
          <p:nvPr>
            <p:ph type="dt" sz="half" idx="10"/>
          </p:nvPr>
        </p:nvSpPr>
        <p:spPr/>
        <p:txBody>
          <a:bodyPr/>
          <a:lstStyle/>
          <a:p>
            <a:fld id="{AFB599E4-6C0E-4B2B-9FE8-796B5958DDEC}" type="datetime1">
              <a:rPr lang="en-GB" smtClean="0"/>
              <a:t>01/06/2019</a:t>
            </a:fld>
            <a:endParaRPr lang="en-GB"/>
          </a:p>
        </p:txBody>
      </p:sp>
      <p:sp>
        <p:nvSpPr>
          <p:cNvPr id="5" name="Slide Number Placeholder 4"/>
          <p:cNvSpPr>
            <a:spLocks noGrp="1"/>
          </p:cNvSpPr>
          <p:nvPr>
            <p:ph type="sldNum" sz="quarter" idx="12"/>
          </p:nvPr>
        </p:nvSpPr>
        <p:spPr/>
        <p:txBody>
          <a:bodyPr/>
          <a:lstStyle/>
          <a:p>
            <a:fld id="{04EE06A1-D8A8-44A4-9664-211877A1A189}" type="slidenum">
              <a:rPr lang="en-GB" smtClean="0"/>
              <a:t>32</a:t>
            </a:fld>
            <a:endParaRPr lang="en-GB"/>
          </a:p>
        </p:txBody>
      </p:sp>
    </p:spTree>
    <p:extLst>
      <p:ext uri="{BB962C8B-B14F-4D97-AF65-F5344CB8AC3E}">
        <p14:creationId xmlns:p14="http://schemas.microsoft.com/office/powerpoint/2010/main" val="39888900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124F7E3-CDB7-4DB1-BA59-46A7E0542B16}"/>
              </a:ext>
            </a:extLst>
          </p:cNvPr>
          <p:cNvSpPr>
            <a:spLocks noGrp="1"/>
          </p:cNvSpPr>
          <p:nvPr>
            <p:ph type="title"/>
          </p:nvPr>
        </p:nvSpPr>
        <p:spPr/>
        <p:txBody>
          <a:bodyPr/>
          <a:lstStyle/>
          <a:p>
            <a:r>
              <a:rPr lang="en-US" b="1" dirty="0"/>
              <a:t>Piece Segmentation Model</a:t>
            </a:r>
          </a:p>
        </p:txBody>
      </p:sp>
      <p:pic>
        <p:nvPicPr>
          <p:cNvPr id="5" name="Content Placeholder 4">
            <a:extLst>
              <a:ext uri="{FF2B5EF4-FFF2-40B4-BE49-F238E27FC236}">
                <a16:creationId xmlns="" xmlns:a16="http://schemas.microsoft.com/office/drawing/2014/main" id="{BD3A70F8-F5AB-4AE7-814F-56AF51A4025C}"/>
              </a:ext>
            </a:extLst>
          </p:cNvPr>
          <p:cNvPicPr>
            <a:picLocks noGrp="1" noChangeAspect="1"/>
          </p:cNvPicPr>
          <p:nvPr>
            <p:ph idx="1"/>
          </p:nvPr>
        </p:nvPicPr>
        <p:blipFill>
          <a:blip r:embed="rId2"/>
          <a:stretch>
            <a:fillRect/>
          </a:stretch>
        </p:blipFill>
        <p:spPr>
          <a:xfrm>
            <a:off x="5940307" y="1279842"/>
            <a:ext cx="3471146" cy="4619625"/>
          </a:xfrm>
        </p:spPr>
      </p:pic>
      <p:pic>
        <p:nvPicPr>
          <p:cNvPr id="9" name="Picture 8">
            <a:extLst>
              <a:ext uri="{FF2B5EF4-FFF2-40B4-BE49-F238E27FC236}">
                <a16:creationId xmlns="" xmlns:a16="http://schemas.microsoft.com/office/drawing/2014/main" id="{A9FAF07F-9383-4A74-9A9D-62B880CD9814}"/>
              </a:ext>
            </a:extLst>
          </p:cNvPr>
          <p:cNvPicPr>
            <a:picLocks noChangeAspect="1"/>
          </p:cNvPicPr>
          <p:nvPr/>
        </p:nvPicPr>
        <p:blipFill>
          <a:blip r:embed="rId3"/>
          <a:stretch>
            <a:fillRect/>
          </a:stretch>
        </p:blipFill>
        <p:spPr>
          <a:xfrm>
            <a:off x="1972627" y="1279842"/>
            <a:ext cx="3471147" cy="4619625"/>
          </a:xfrm>
          <a:prstGeom prst="rect">
            <a:avLst/>
          </a:prstGeom>
        </p:spPr>
      </p:pic>
      <p:sp>
        <p:nvSpPr>
          <p:cNvPr id="3" name="Date Placeholder 2"/>
          <p:cNvSpPr>
            <a:spLocks noGrp="1"/>
          </p:cNvSpPr>
          <p:nvPr>
            <p:ph type="dt" sz="half" idx="10"/>
          </p:nvPr>
        </p:nvSpPr>
        <p:spPr/>
        <p:txBody>
          <a:bodyPr/>
          <a:lstStyle/>
          <a:p>
            <a:fld id="{3AF7C059-51EE-47C7-A8AE-6700DA4A544D}" type="datetime1">
              <a:rPr lang="en-GB" smtClean="0"/>
              <a:t>01/06/2019</a:t>
            </a:fld>
            <a:endParaRPr lang="en-GB"/>
          </a:p>
        </p:txBody>
      </p:sp>
      <p:sp>
        <p:nvSpPr>
          <p:cNvPr id="4" name="Slide Number Placeholder 3"/>
          <p:cNvSpPr>
            <a:spLocks noGrp="1"/>
          </p:cNvSpPr>
          <p:nvPr>
            <p:ph type="sldNum" sz="quarter" idx="12"/>
          </p:nvPr>
        </p:nvSpPr>
        <p:spPr/>
        <p:txBody>
          <a:bodyPr/>
          <a:lstStyle/>
          <a:p>
            <a:fld id="{04EE06A1-D8A8-44A4-9664-211877A1A189}" type="slidenum">
              <a:rPr lang="en-GB" smtClean="0"/>
              <a:t>33</a:t>
            </a:fld>
            <a:endParaRPr lang="en-GB"/>
          </a:p>
        </p:txBody>
      </p:sp>
    </p:spTree>
    <p:extLst>
      <p:ext uri="{BB962C8B-B14F-4D97-AF65-F5344CB8AC3E}">
        <p14:creationId xmlns:p14="http://schemas.microsoft.com/office/powerpoint/2010/main" val="18773692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124F7E3-CDB7-4DB1-BA59-46A7E0542B16}"/>
              </a:ext>
            </a:extLst>
          </p:cNvPr>
          <p:cNvSpPr>
            <a:spLocks noGrp="1"/>
          </p:cNvSpPr>
          <p:nvPr>
            <p:ph type="title"/>
          </p:nvPr>
        </p:nvSpPr>
        <p:spPr/>
        <p:txBody>
          <a:bodyPr/>
          <a:lstStyle/>
          <a:p>
            <a:r>
              <a:rPr lang="en-US" b="1" dirty="0"/>
              <a:t>Piece Segmentation Model</a:t>
            </a:r>
          </a:p>
        </p:txBody>
      </p:sp>
      <p:pic>
        <p:nvPicPr>
          <p:cNvPr id="7" name="Content Placeholder 6">
            <a:extLst>
              <a:ext uri="{FF2B5EF4-FFF2-40B4-BE49-F238E27FC236}">
                <a16:creationId xmlns="" xmlns:a16="http://schemas.microsoft.com/office/drawing/2014/main" id="{70657170-EAD5-435F-988B-56E59690FDDC}"/>
              </a:ext>
            </a:extLst>
          </p:cNvPr>
          <p:cNvPicPr>
            <a:picLocks noGrp="1" noChangeAspect="1"/>
          </p:cNvPicPr>
          <p:nvPr>
            <p:ph idx="1"/>
          </p:nvPr>
        </p:nvPicPr>
        <p:blipFill rotWithShape="1">
          <a:blip r:embed="rId2"/>
          <a:srcRect b="13176"/>
          <a:stretch/>
        </p:blipFill>
        <p:spPr>
          <a:xfrm>
            <a:off x="2763368" y="2004754"/>
            <a:ext cx="6725589" cy="3217486"/>
          </a:xfrm>
        </p:spPr>
      </p:pic>
      <p:sp>
        <p:nvSpPr>
          <p:cNvPr id="3" name="Date Placeholder 2"/>
          <p:cNvSpPr>
            <a:spLocks noGrp="1"/>
          </p:cNvSpPr>
          <p:nvPr>
            <p:ph type="dt" sz="half" idx="10"/>
          </p:nvPr>
        </p:nvSpPr>
        <p:spPr/>
        <p:txBody>
          <a:bodyPr/>
          <a:lstStyle/>
          <a:p>
            <a:fld id="{0A1BB6DF-F739-4126-AEF2-0CCB90996012}" type="datetime1">
              <a:rPr lang="en-GB" smtClean="0"/>
              <a:t>01/06/2019</a:t>
            </a:fld>
            <a:endParaRPr lang="en-GB"/>
          </a:p>
        </p:txBody>
      </p:sp>
      <p:sp>
        <p:nvSpPr>
          <p:cNvPr id="4" name="Slide Number Placeholder 3"/>
          <p:cNvSpPr>
            <a:spLocks noGrp="1"/>
          </p:cNvSpPr>
          <p:nvPr>
            <p:ph type="sldNum" sz="quarter" idx="12"/>
          </p:nvPr>
        </p:nvSpPr>
        <p:spPr/>
        <p:txBody>
          <a:bodyPr/>
          <a:lstStyle/>
          <a:p>
            <a:fld id="{04EE06A1-D8A8-44A4-9664-211877A1A189}" type="slidenum">
              <a:rPr lang="en-GB" smtClean="0"/>
              <a:t>34</a:t>
            </a:fld>
            <a:endParaRPr lang="en-GB"/>
          </a:p>
        </p:txBody>
      </p:sp>
    </p:spTree>
    <p:extLst>
      <p:ext uri="{BB962C8B-B14F-4D97-AF65-F5344CB8AC3E}">
        <p14:creationId xmlns:p14="http://schemas.microsoft.com/office/powerpoint/2010/main" val="27186549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095500" y="1027906"/>
            <a:ext cx="8001000" cy="48670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p:cNvSpPr/>
          <p:nvPr/>
        </p:nvSpPr>
        <p:spPr>
          <a:xfrm>
            <a:off x="5364396" y="4706255"/>
            <a:ext cx="2053653" cy="118869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9C85B376-3FBF-4E4C-A656-4D9B88605F0E}" type="datetime1">
              <a:rPr lang="en-GB" smtClean="0"/>
              <a:t>01/06/2019</a:t>
            </a:fld>
            <a:endParaRPr lang="en-GB"/>
          </a:p>
        </p:txBody>
      </p:sp>
      <p:sp>
        <p:nvSpPr>
          <p:cNvPr id="7" name="Slide Number Placeholder 6"/>
          <p:cNvSpPr>
            <a:spLocks noGrp="1"/>
          </p:cNvSpPr>
          <p:nvPr>
            <p:ph type="sldNum" sz="quarter" idx="12"/>
          </p:nvPr>
        </p:nvSpPr>
        <p:spPr/>
        <p:txBody>
          <a:bodyPr/>
          <a:lstStyle/>
          <a:p>
            <a:fld id="{04EE06A1-D8A8-44A4-9664-211877A1A189}" type="slidenum">
              <a:rPr lang="en-GB" smtClean="0"/>
              <a:t>35</a:t>
            </a:fld>
            <a:endParaRPr lang="en-GB"/>
          </a:p>
        </p:txBody>
      </p:sp>
    </p:spTree>
    <p:extLst>
      <p:ext uri="{BB962C8B-B14F-4D97-AF65-F5344CB8AC3E}">
        <p14:creationId xmlns:p14="http://schemas.microsoft.com/office/powerpoint/2010/main" val="633959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Color Model </a:t>
            </a:r>
            <a:br>
              <a:rPr lang="en-US" dirty="0" smtClean="0"/>
            </a:br>
            <a:r>
              <a:rPr lang="en-US" dirty="0" smtClean="0"/>
              <a:t>Extraction</a:t>
            </a:r>
            <a:endParaRPr lang="en-GB" dirty="0"/>
          </a:p>
        </p:txBody>
      </p:sp>
      <p:sp>
        <p:nvSpPr>
          <p:cNvPr id="3" name="Subtitle 2"/>
          <p:cNvSpPr>
            <a:spLocks noGrp="1"/>
          </p:cNvSpPr>
          <p:nvPr>
            <p:ph type="subTitle" idx="1"/>
          </p:nvPr>
        </p:nvSpPr>
        <p:spPr/>
        <p:txBody>
          <a:bodyPr/>
          <a:lstStyle/>
          <a:p>
            <a:endParaRPr lang="en-GB"/>
          </a:p>
        </p:txBody>
      </p:sp>
      <p:sp>
        <p:nvSpPr>
          <p:cNvPr id="4" name="Date Placeholder 3"/>
          <p:cNvSpPr>
            <a:spLocks noGrp="1"/>
          </p:cNvSpPr>
          <p:nvPr>
            <p:ph type="dt" sz="half" idx="10"/>
          </p:nvPr>
        </p:nvSpPr>
        <p:spPr/>
        <p:txBody>
          <a:bodyPr/>
          <a:lstStyle/>
          <a:p>
            <a:fld id="{AE561930-35CA-431E-83F9-C84966B754A6}" type="datetime1">
              <a:rPr lang="en-GB" smtClean="0"/>
              <a:t>01/06/2019</a:t>
            </a:fld>
            <a:endParaRPr lang="en-GB"/>
          </a:p>
        </p:txBody>
      </p:sp>
      <p:sp>
        <p:nvSpPr>
          <p:cNvPr id="5" name="Slide Number Placeholder 4"/>
          <p:cNvSpPr>
            <a:spLocks noGrp="1"/>
          </p:cNvSpPr>
          <p:nvPr>
            <p:ph type="sldNum" sz="quarter" idx="12"/>
          </p:nvPr>
        </p:nvSpPr>
        <p:spPr/>
        <p:txBody>
          <a:bodyPr/>
          <a:lstStyle/>
          <a:p>
            <a:fld id="{04EE06A1-D8A8-44A4-9664-211877A1A189}" type="slidenum">
              <a:rPr lang="en-GB" smtClean="0"/>
              <a:t>36</a:t>
            </a:fld>
            <a:endParaRPr lang="en-GB"/>
          </a:p>
        </p:txBody>
      </p:sp>
    </p:spTree>
    <p:extLst>
      <p:ext uri="{BB962C8B-B14F-4D97-AF65-F5344CB8AC3E}">
        <p14:creationId xmlns:p14="http://schemas.microsoft.com/office/powerpoint/2010/main" val="11368758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D57B6CE-EE21-4D94-B433-3155F305070E}"/>
              </a:ext>
            </a:extLst>
          </p:cNvPr>
          <p:cNvSpPr>
            <a:spLocks noGrp="1"/>
          </p:cNvSpPr>
          <p:nvPr>
            <p:ph type="title"/>
          </p:nvPr>
        </p:nvSpPr>
        <p:spPr/>
        <p:txBody>
          <a:bodyPr/>
          <a:lstStyle/>
          <a:p>
            <a:r>
              <a:rPr lang="en-US" b="1" dirty="0"/>
              <a:t>Color Extraction Module</a:t>
            </a:r>
          </a:p>
        </p:txBody>
      </p:sp>
      <p:pic>
        <p:nvPicPr>
          <p:cNvPr id="4" name="Content Placeholder 3">
            <a:extLst>
              <a:ext uri="{FF2B5EF4-FFF2-40B4-BE49-F238E27FC236}">
                <a16:creationId xmlns="" xmlns:a16="http://schemas.microsoft.com/office/drawing/2014/main" id="{4865F05A-A1BC-43B0-9959-07D32070BC09}"/>
              </a:ext>
            </a:extLst>
          </p:cNvPr>
          <p:cNvPicPr>
            <a:picLocks noGrp="1"/>
          </p:cNvPicPr>
          <p:nvPr>
            <p:ph idx="1"/>
          </p:nvPr>
        </p:nvPicPr>
        <p:blipFill rotWithShape="1">
          <a:blip r:embed="rId2"/>
          <a:srcRect r="25188"/>
          <a:stretch/>
        </p:blipFill>
        <p:spPr>
          <a:xfrm>
            <a:off x="1240302" y="1703532"/>
            <a:ext cx="9421372" cy="3742227"/>
          </a:xfrm>
          <a:prstGeom prst="rect">
            <a:avLst/>
          </a:prstGeom>
        </p:spPr>
      </p:pic>
      <p:sp>
        <p:nvSpPr>
          <p:cNvPr id="3" name="Date Placeholder 2"/>
          <p:cNvSpPr>
            <a:spLocks noGrp="1"/>
          </p:cNvSpPr>
          <p:nvPr>
            <p:ph type="dt" sz="half" idx="10"/>
          </p:nvPr>
        </p:nvSpPr>
        <p:spPr/>
        <p:txBody>
          <a:bodyPr/>
          <a:lstStyle/>
          <a:p>
            <a:fld id="{EA4FB661-A59D-470A-8D7A-F069B6898900}" type="datetime1">
              <a:rPr lang="en-GB" smtClean="0"/>
              <a:t>01/06/2019</a:t>
            </a:fld>
            <a:endParaRPr lang="en-GB"/>
          </a:p>
        </p:txBody>
      </p:sp>
      <p:sp>
        <p:nvSpPr>
          <p:cNvPr id="5" name="Slide Number Placeholder 4"/>
          <p:cNvSpPr>
            <a:spLocks noGrp="1"/>
          </p:cNvSpPr>
          <p:nvPr>
            <p:ph type="sldNum" sz="quarter" idx="12"/>
          </p:nvPr>
        </p:nvSpPr>
        <p:spPr/>
        <p:txBody>
          <a:bodyPr/>
          <a:lstStyle/>
          <a:p>
            <a:fld id="{04EE06A1-D8A8-44A4-9664-211877A1A189}" type="slidenum">
              <a:rPr lang="en-GB" smtClean="0"/>
              <a:t>37</a:t>
            </a:fld>
            <a:endParaRPr lang="en-GB"/>
          </a:p>
        </p:txBody>
      </p:sp>
    </p:spTree>
    <p:extLst>
      <p:ext uri="{BB962C8B-B14F-4D97-AF65-F5344CB8AC3E}">
        <p14:creationId xmlns:p14="http://schemas.microsoft.com/office/powerpoint/2010/main" val="302179307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E4B503-B10A-41C3-B182-A5273546E537}"/>
              </a:ext>
            </a:extLst>
          </p:cNvPr>
          <p:cNvSpPr>
            <a:spLocks noGrp="1"/>
          </p:cNvSpPr>
          <p:nvPr>
            <p:ph type="title"/>
          </p:nvPr>
        </p:nvSpPr>
        <p:spPr/>
        <p:txBody>
          <a:bodyPr/>
          <a:lstStyle/>
          <a:p>
            <a:r>
              <a:rPr lang="en-US" b="1" dirty="0"/>
              <a:t>Color Extraction Module</a:t>
            </a:r>
            <a:endParaRPr lang="en-US" dirty="0"/>
          </a:p>
        </p:txBody>
      </p:sp>
      <p:pic>
        <p:nvPicPr>
          <p:cNvPr id="4" name="Content Placeholder 3">
            <a:extLst>
              <a:ext uri="{FF2B5EF4-FFF2-40B4-BE49-F238E27FC236}">
                <a16:creationId xmlns="" xmlns:a16="http://schemas.microsoft.com/office/drawing/2014/main" id="{AC29EF5C-159E-48CD-8012-D6EB47146415}"/>
              </a:ext>
            </a:extLst>
          </p:cNvPr>
          <p:cNvPicPr>
            <a:picLocks noGrp="1" noChangeAspect="1"/>
          </p:cNvPicPr>
          <p:nvPr>
            <p:ph idx="1"/>
          </p:nvPr>
        </p:nvPicPr>
        <p:blipFill rotWithShape="1">
          <a:blip r:embed="rId2"/>
          <a:srcRect b="3937"/>
          <a:stretch/>
        </p:blipFill>
        <p:spPr>
          <a:xfrm>
            <a:off x="1431322" y="3149600"/>
            <a:ext cx="8471210" cy="1239520"/>
          </a:xfrm>
          <a:prstGeom prst="rect">
            <a:avLst/>
          </a:prstGeom>
        </p:spPr>
      </p:pic>
      <p:sp>
        <p:nvSpPr>
          <p:cNvPr id="5" name="TextBox 4">
            <a:extLst>
              <a:ext uri="{FF2B5EF4-FFF2-40B4-BE49-F238E27FC236}">
                <a16:creationId xmlns="" xmlns:a16="http://schemas.microsoft.com/office/drawing/2014/main" id="{B8471253-E29F-4AA0-9A6F-0064D26CAAAE}"/>
              </a:ext>
            </a:extLst>
          </p:cNvPr>
          <p:cNvSpPr txBox="1"/>
          <p:nvPr/>
        </p:nvSpPr>
        <p:spPr>
          <a:xfrm>
            <a:off x="640861" y="1368213"/>
            <a:ext cx="4754099" cy="523220"/>
          </a:xfrm>
          <a:prstGeom prst="rect">
            <a:avLst/>
          </a:prstGeom>
          <a:noFill/>
        </p:spPr>
        <p:txBody>
          <a:bodyPr wrap="square" rtlCol="0">
            <a:spAutoFit/>
          </a:bodyPr>
          <a:lstStyle/>
          <a:p>
            <a:r>
              <a:rPr lang="en-US" sz="2800" dirty="0"/>
              <a:t>Color Distance Calculation</a:t>
            </a:r>
          </a:p>
        </p:txBody>
      </p:sp>
      <p:sp>
        <p:nvSpPr>
          <p:cNvPr id="3" name="Date Placeholder 2"/>
          <p:cNvSpPr>
            <a:spLocks noGrp="1"/>
          </p:cNvSpPr>
          <p:nvPr>
            <p:ph type="dt" sz="half" idx="10"/>
          </p:nvPr>
        </p:nvSpPr>
        <p:spPr/>
        <p:txBody>
          <a:bodyPr/>
          <a:lstStyle/>
          <a:p>
            <a:fld id="{0303B0EC-F824-4F73-80E9-26D3BFD82960}" type="datetime1">
              <a:rPr lang="en-GB" smtClean="0"/>
              <a:t>01/06/2019</a:t>
            </a:fld>
            <a:endParaRPr lang="en-GB"/>
          </a:p>
        </p:txBody>
      </p:sp>
      <p:sp>
        <p:nvSpPr>
          <p:cNvPr id="6" name="Slide Number Placeholder 5"/>
          <p:cNvSpPr>
            <a:spLocks noGrp="1"/>
          </p:cNvSpPr>
          <p:nvPr>
            <p:ph type="sldNum" sz="quarter" idx="12"/>
          </p:nvPr>
        </p:nvSpPr>
        <p:spPr/>
        <p:txBody>
          <a:bodyPr/>
          <a:lstStyle/>
          <a:p>
            <a:fld id="{04EE06A1-D8A8-44A4-9664-211877A1A189}" type="slidenum">
              <a:rPr lang="en-GB" smtClean="0"/>
              <a:t>38</a:t>
            </a:fld>
            <a:endParaRPr lang="en-GB"/>
          </a:p>
        </p:txBody>
      </p:sp>
    </p:spTree>
    <p:extLst>
      <p:ext uri="{BB962C8B-B14F-4D97-AF65-F5344CB8AC3E}">
        <p14:creationId xmlns:p14="http://schemas.microsoft.com/office/powerpoint/2010/main" val="39486967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E4B503-B10A-41C3-B182-A5273546E537}"/>
              </a:ext>
            </a:extLst>
          </p:cNvPr>
          <p:cNvSpPr>
            <a:spLocks noGrp="1"/>
          </p:cNvSpPr>
          <p:nvPr>
            <p:ph type="title"/>
          </p:nvPr>
        </p:nvSpPr>
        <p:spPr/>
        <p:txBody>
          <a:bodyPr/>
          <a:lstStyle/>
          <a:p>
            <a:r>
              <a:rPr lang="en-US" b="1" dirty="0"/>
              <a:t>Color Extraction Module</a:t>
            </a:r>
            <a:endParaRPr lang="en-US" dirty="0"/>
          </a:p>
        </p:txBody>
      </p:sp>
      <p:sp>
        <p:nvSpPr>
          <p:cNvPr id="3" name="Content Placeholder 2">
            <a:extLst>
              <a:ext uri="{FF2B5EF4-FFF2-40B4-BE49-F238E27FC236}">
                <a16:creationId xmlns="" xmlns:a16="http://schemas.microsoft.com/office/drawing/2014/main" id="{C5225A62-08F1-474B-A496-DBB17B2B41F1}"/>
              </a:ext>
            </a:extLst>
          </p:cNvPr>
          <p:cNvSpPr>
            <a:spLocks noGrp="1"/>
          </p:cNvSpPr>
          <p:nvPr>
            <p:ph idx="1"/>
          </p:nvPr>
        </p:nvSpPr>
        <p:spPr>
          <a:xfrm>
            <a:off x="569741" y="1290320"/>
            <a:ext cx="10585939" cy="4578774"/>
          </a:xfrm>
        </p:spPr>
        <p:txBody>
          <a:bodyPr/>
          <a:lstStyle/>
          <a:p>
            <a:r>
              <a:rPr lang="en-US" sz="2800" dirty="0">
                <a:solidFill>
                  <a:schemeClr val="tx1"/>
                </a:solidFill>
              </a:rPr>
              <a:t>2 Pieces Per Image Example</a:t>
            </a:r>
          </a:p>
          <a:p>
            <a:endParaRPr lang="en-US" dirty="0"/>
          </a:p>
          <a:p>
            <a:endParaRPr lang="en-US" dirty="0"/>
          </a:p>
          <a:p>
            <a:endParaRPr lang="en-US" dirty="0"/>
          </a:p>
          <a:p>
            <a:endParaRPr lang="en-US" dirty="0"/>
          </a:p>
        </p:txBody>
      </p:sp>
      <p:pic>
        <p:nvPicPr>
          <p:cNvPr id="4" name="Picture 3">
            <a:extLst>
              <a:ext uri="{FF2B5EF4-FFF2-40B4-BE49-F238E27FC236}">
                <a16:creationId xmlns="" xmlns:a16="http://schemas.microsoft.com/office/drawing/2014/main" id="{86B5AA26-9D30-436C-A178-BC6CE76C4EA8}"/>
              </a:ext>
            </a:extLst>
          </p:cNvPr>
          <p:cNvPicPr/>
          <p:nvPr/>
        </p:nvPicPr>
        <p:blipFill>
          <a:blip r:embed="rId2"/>
          <a:stretch>
            <a:fillRect/>
          </a:stretch>
        </p:blipFill>
        <p:spPr>
          <a:xfrm>
            <a:off x="1036320" y="2165350"/>
            <a:ext cx="9703117" cy="3534410"/>
          </a:xfrm>
          <a:prstGeom prst="rect">
            <a:avLst/>
          </a:prstGeom>
        </p:spPr>
      </p:pic>
      <p:sp>
        <p:nvSpPr>
          <p:cNvPr id="5" name="Date Placeholder 4"/>
          <p:cNvSpPr>
            <a:spLocks noGrp="1"/>
          </p:cNvSpPr>
          <p:nvPr>
            <p:ph type="dt" sz="half" idx="10"/>
          </p:nvPr>
        </p:nvSpPr>
        <p:spPr/>
        <p:txBody>
          <a:bodyPr/>
          <a:lstStyle/>
          <a:p>
            <a:fld id="{3A5D6493-B0F0-4BAB-BEAB-B816F3DD5A32}" type="datetime1">
              <a:rPr lang="en-GB" smtClean="0"/>
              <a:t>01/06/2019</a:t>
            </a:fld>
            <a:endParaRPr lang="en-GB"/>
          </a:p>
        </p:txBody>
      </p:sp>
      <p:sp>
        <p:nvSpPr>
          <p:cNvPr id="6" name="Slide Number Placeholder 5"/>
          <p:cNvSpPr>
            <a:spLocks noGrp="1"/>
          </p:cNvSpPr>
          <p:nvPr>
            <p:ph type="sldNum" sz="quarter" idx="12"/>
          </p:nvPr>
        </p:nvSpPr>
        <p:spPr/>
        <p:txBody>
          <a:bodyPr/>
          <a:lstStyle/>
          <a:p>
            <a:fld id="{04EE06A1-D8A8-44A4-9664-211877A1A189}" type="slidenum">
              <a:rPr lang="en-GB" smtClean="0"/>
              <a:t>39</a:t>
            </a:fld>
            <a:endParaRPr lang="en-GB"/>
          </a:p>
        </p:txBody>
      </p:sp>
    </p:spTree>
    <p:extLst>
      <p:ext uri="{BB962C8B-B14F-4D97-AF65-F5344CB8AC3E}">
        <p14:creationId xmlns:p14="http://schemas.microsoft.com/office/powerpoint/2010/main" val="25940735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0CD3A8D-0820-4204-A857-5EC4E02DA0FE}"/>
              </a:ext>
            </a:extLst>
          </p:cNvPr>
          <p:cNvSpPr>
            <a:spLocks noGrp="1"/>
          </p:cNvSpPr>
          <p:nvPr>
            <p:ph type="title"/>
          </p:nvPr>
        </p:nvSpPr>
        <p:spPr/>
        <p:txBody>
          <a:bodyPr/>
          <a:lstStyle/>
          <a:p>
            <a:r>
              <a:rPr lang="en-US" b="1" dirty="0"/>
              <a:t>Motivation</a:t>
            </a:r>
            <a:endParaRPr lang="en-US" dirty="0"/>
          </a:p>
        </p:txBody>
      </p:sp>
      <p:sp>
        <p:nvSpPr>
          <p:cNvPr id="3" name="Content Placeholder 2">
            <a:extLst>
              <a:ext uri="{FF2B5EF4-FFF2-40B4-BE49-F238E27FC236}">
                <a16:creationId xmlns="" xmlns:a16="http://schemas.microsoft.com/office/drawing/2014/main" id="{E93E5DA0-0DE2-43D8-9E1B-29456714F2FC}"/>
              </a:ext>
            </a:extLst>
          </p:cNvPr>
          <p:cNvSpPr>
            <a:spLocks noGrp="1"/>
          </p:cNvSpPr>
          <p:nvPr>
            <p:ph idx="1"/>
          </p:nvPr>
        </p:nvSpPr>
        <p:spPr>
          <a:xfrm>
            <a:off x="436880" y="904240"/>
            <a:ext cx="10058400" cy="4385734"/>
          </a:xfrm>
        </p:spPr>
        <p:txBody>
          <a:bodyPr/>
          <a:lstStyle/>
          <a:p>
            <a:pPr marL="457200" indent="-457200">
              <a:buFont typeface="+mj-lt"/>
              <a:buAutoNum type="arabicParenR"/>
            </a:pPr>
            <a:endParaRPr lang="en-US" dirty="0"/>
          </a:p>
          <a:p>
            <a:pPr>
              <a:buFont typeface="Arial" panose="020B0604020202020204" pitchFamily="34" charset="0"/>
              <a:buChar char="•"/>
            </a:pPr>
            <a:r>
              <a:rPr lang="en-US" sz="3200" dirty="0"/>
              <a:t> Commercial and wide market application.</a:t>
            </a:r>
          </a:p>
        </p:txBody>
      </p:sp>
      <p:pic>
        <p:nvPicPr>
          <p:cNvPr id="6146" name="Picture 2" descr="Related image">
            <a:extLst>
              <a:ext uri="{FF2B5EF4-FFF2-40B4-BE49-F238E27FC236}">
                <a16:creationId xmlns="" xmlns:a16="http://schemas.microsoft.com/office/drawing/2014/main" id="{BD9FD8AE-040E-42CC-AC3B-BC598A9024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7409"/>
          <a:stretch/>
        </p:blipFill>
        <p:spPr bwMode="auto">
          <a:xfrm>
            <a:off x="2754630" y="2245360"/>
            <a:ext cx="5892368" cy="344424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1279CE8C-27E2-404B-83D4-01904F87F131}" type="datetime1">
              <a:rPr lang="en-GB" smtClean="0"/>
              <a:t>01/06/2019</a:t>
            </a:fld>
            <a:endParaRPr lang="en-GB"/>
          </a:p>
        </p:txBody>
      </p:sp>
      <p:sp>
        <p:nvSpPr>
          <p:cNvPr id="5" name="Slide Number Placeholder 4"/>
          <p:cNvSpPr>
            <a:spLocks noGrp="1"/>
          </p:cNvSpPr>
          <p:nvPr>
            <p:ph type="sldNum" sz="quarter" idx="12"/>
          </p:nvPr>
        </p:nvSpPr>
        <p:spPr/>
        <p:txBody>
          <a:bodyPr/>
          <a:lstStyle/>
          <a:p>
            <a:fld id="{04EE06A1-D8A8-44A4-9664-211877A1A189}" type="slidenum">
              <a:rPr lang="en-GB" smtClean="0"/>
              <a:t>4</a:t>
            </a:fld>
            <a:endParaRPr lang="en-GB"/>
          </a:p>
        </p:txBody>
      </p:sp>
    </p:spTree>
    <p:extLst>
      <p:ext uri="{BB962C8B-B14F-4D97-AF65-F5344CB8AC3E}">
        <p14:creationId xmlns:p14="http://schemas.microsoft.com/office/powerpoint/2010/main" val="8570405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E4B503-B10A-41C3-B182-A5273546E537}"/>
              </a:ext>
            </a:extLst>
          </p:cNvPr>
          <p:cNvSpPr>
            <a:spLocks noGrp="1"/>
          </p:cNvSpPr>
          <p:nvPr>
            <p:ph type="title"/>
          </p:nvPr>
        </p:nvSpPr>
        <p:spPr/>
        <p:txBody>
          <a:bodyPr/>
          <a:lstStyle/>
          <a:p>
            <a:r>
              <a:rPr lang="en-US" b="1" dirty="0"/>
              <a:t>Color Extraction Module</a:t>
            </a:r>
            <a:endParaRPr lang="en-US" dirty="0"/>
          </a:p>
        </p:txBody>
      </p:sp>
      <p:sp>
        <p:nvSpPr>
          <p:cNvPr id="3" name="Content Placeholder 2">
            <a:extLst>
              <a:ext uri="{FF2B5EF4-FFF2-40B4-BE49-F238E27FC236}">
                <a16:creationId xmlns="" xmlns:a16="http://schemas.microsoft.com/office/drawing/2014/main" id="{C5225A62-08F1-474B-A496-DBB17B2B41F1}"/>
              </a:ext>
            </a:extLst>
          </p:cNvPr>
          <p:cNvSpPr>
            <a:spLocks noGrp="1"/>
          </p:cNvSpPr>
          <p:nvPr>
            <p:ph idx="1"/>
          </p:nvPr>
        </p:nvSpPr>
        <p:spPr>
          <a:xfrm>
            <a:off x="569741" y="1290320"/>
            <a:ext cx="10585939" cy="4578774"/>
          </a:xfrm>
        </p:spPr>
        <p:txBody>
          <a:bodyPr/>
          <a:lstStyle/>
          <a:p>
            <a:r>
              <a:rPr lang="en-US" sz="2800" dirty="0">
                <a:solidFill>
                  <a:schemeClr val="tx1"/>
                </a:solidFill>
              </a:rPr>
              <a:t>2 Pieces Per Image Example</a:t>
            </a:r>
          </a:p>
          <a:p>
            <a:endParaRPr lang="en-US" dirty="0"/>
          </a:p>
          <a:p>
            <a:endParaRPr lang="en-US" dirty="0"/>
          </a:p>
          <a:p>
            <a:endParaRPr lang="en-US" dirty="0"/>
          </a:p>
          <a:p>
            <a:endParaRPr lang="en-US" dirty="0"/>
          </a:p>
        </p:txBody>
      </p:sp>
      <p:pic>
        <p:nvPicPr>
          <p:cNvPr id="4" name="Picture 3">
            <a:extLst>
              <a:ext uri="{FF2B5EF4-FFF2-40B4-BE49-F238E27FC236}">
                <a16:creationId xmlns="" xmlns:a16="http://schemas.microsoft.com/office/drawing/2014/main" id="{3674CE3F-FAB6-4077-AE22-C841E5912068}"/>
              </a:ext>
            </a:extLst>
          </p:cNvPr>
          <p:cNvPicPr/>
          <p:nvPr/>
        </p:nvPicPr>
        <p:blipFill>
          <a:blip r:embed="rId2"/>
          <a:stretch>
            <a:fillRect/>
          </a:stretch>
        </p:blipFill>
        <p:spPr>
          <a:xfrm>
            <a:off x="1280160" y="2179320"/>
            <a:ext cx="9313545" cy="3388360"/>
          </a:xfrm>
          <a:prstGeom prst="rect">
            <a:avLst/>
          </a:prstGeom>
        </p:spPr>
      </p:pic>
      <p:sp>
        <p:nvSpPr>
          <p:cNvPr id="5" name="Date Placeholder 4"/>
          <p:cNvSpPr>
            <a:spLocks noGrp="1"/>
          </p:cNvSpPr>
          <p:nvPr>
            <p:ph type="dt" sz="half" idx="10"/>
          </p:nvPr>
        </p:nvSpPr>
        <p:spPr/>
        <p:txBody>
          <a:bodyPr/>
          <a:lstStyle/>
          <a:p>
            <a:fld id="{ED4833B6-C9E1-4204-853F-AEF68567F4EE}" type="datetime1">
              <a:rPr lang="en-GB" smtClean="0"/>
              <a:t>01/06/2019</a:t>
            </a:fld>
            <a:endParaRPr lang="en-GB"/>
          </a:p>
        </p:txBody>
      </p:sp>
      <p:sp>
        <p:nvSpPr>
          <p:cNvPr id="6" name="Slide Number Placeholder 5"/>
          <p:cNvSpPr>
            <a:spLocks noGrp="1"/>
          </p:cNvSpPr>
          <p:nvPr>
            <p:ph type="sldNum" sz="quarter" idx="12"/>
          </p:nvPr>
        </p:nvSpPr>
        <p:spPr/>
        <p:txBody>
          <a:bodyPr/>
          <a:lstStyle/>
          <a:p>
            <a:fld id="{04EE06A1-D8A8-44A4-9664-211877A1A189}" type="slidenum">
              <a:rPr lang="en-GB" smtClean="0"/>
              <a:t>40</a:t>
            </a:fld>
            <a:endParaRPr lang="en-GB"/>
          </a:p>
        </p:txBody>
      </p:sp>
    </p:spTree>
    <p:extLst>
      <p:ext uri="{BB962C8B-B14F-4D97-AF65-F5344CB8AC3E}">
        <p14:creationId xmlns:p14="http://schemas.microsoft.com/office/powerpoint/2010/main" val="15137452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E4B503-B10A-41C3-B182-A5273546E537}"/>
              </a:ext>
            </a:extLst>
          </p:cNvPr>
          <p:cNvSpPr>
            <a:spLocks noGrp="1"/>
          </p:cNvSpPr>
          <p:nvPr>
            <p:ph type="title"/>
          </p:nvPr>
        </p:nvSpPr>
        <p:spPr/>
        <p:txBody>
          <a:bodyPr/>
          <a:lstStyle/>
          <a:p>
            <a:r>
              <a:rPr lang="en-US" b="1" dirty="0"/>
              <a:t>Color Extraction Module</a:t>
            </a:r>
            <a:endParaRPr lang="en-US" dirty="0"/>
          </a:p>
        </p:txBody>
      </p:sp>
      <p:sp>
        <p:nvSpPr>
          <p:cNvPr id="3" name="Content Placeholder 2">
            <a:extLst>
              <a:ext uri="{FF2B5EF4-FFF2-40B4-BE49-F238E27FC236}">
                <a16:creationId xmlns="" xmlns:a16="http://schemas.microsoft.com/office/drawing/2014/main" id="{C5225A62-08F1-474B-A496-DBB17B2B41F1}"/>
              </a:ext>
            </a:extLst>
          </p:cNvPr>
          <p:cNvSpPr>
            <a:spLocks noGrp="1"/>
          </p:cNvSpPr>
          <p:nvPr>
            <p:ph idx="1"/>
          </p:nvPr>
        </p:nvSpPr>
        <p:spPr>
          <a:xfrm>
            <a:off x="477521" y="1259840"/>
            <a:ext cx="11155680" cy="5337933"/>
          </a:xfrm>
        </p:spPr>
        <p:txBody>
          <a:bodyPr/>
          <a:lstStyle/>
          <a:p>
            <a:r>
              <a:rPr lang="en-US" sz="2800" dirty="0">
                <a:solidFill>
                  <a:schemeClr val="tx1"/>
                </a:solidFill>
              </a:rPr>
              <a:t>Single Piece Image Example</a:t>
            </a:r>
          </a:p>
          <a:p>
            <a:endParaRPr lang="en-US" sz="2800" dirty="0">
              <a:solidFill>
                <a:schemeClr val="tx1"/>
              </a:solidFill>
            </a:endParaRPr>
          </a:p>
        </p:txBody>
      </p:sp>
      <p:pic>
        <p:nvPicPr>
          <p:cNvPr id="14342" name="Picture 27">
            <a:extLst>
              <a:ext uri="{FF2B5EF4-FFF2-40B4-BE49-F238E27FC236}">
                <a16:creationId xmlns="" xmlns:a16="http://schemas.microsoft.com/office/drawing/2014/main" id="{1BFA7464-43A0-4643-8EA9-A593241A56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846" b="2846"/>
          <a:stretch>
            <a:fillRect/>
          </a:stretch>
        </p:blipFill>
        <p:spPr bwMode="auto">
          <a:xfrm>
            <a:off x="977641" y="2036676"/>
            <a:ext cx="10236717" cy="264022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4">
            <a:extLst>
              <a:ext uri="{FF2B5EF4-FFF2-40B4-BE49-F238E27FC236}">
                <a16:creationId xmlns="" xmlns:a16="http://schemas.microsoft.com/office/drawing/2014/main" id="{41084193-0178-402B-9EA7-E94EB84DEA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641" y="4805432"/>
            <a:ext cx="2999758" cy="22376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 xmlns:a16="http://schemas.microsoft.com/office/drawing/2014/main" id="{17B4A4BC-304B-4F14-A721-EABFEFAB37ED}"/>
              </a:ext>
            </a:extLst>
          </p:cNvPr>
          <p:cNvSpPr>
            <a:spLocks noChangeArrowheads="1"/>
          </p:cNvSpPr>
          <p:nvPr/>
        </p:nvSpPr>
        <p:spPr bwMode="auto">
          <a:xfrm>
            <a:off x="477520" y="72867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a:extLst>
              <a:ext uri="{FF2B5EF4-FFF2-40B4-BE49-F238E27FC236}">
                <a16:creationId xmlns="" xmlns:a16="http://schemas.microsoft.com/office/drawing/2014/main" id="{F86E188A-164D-4BB1-A263-82C43FD52A02}"/>
              </a:ext>
            </a:extLst>
          </p:cNvPr>
          <p:cNvSpPr>
            <a:spLocks noChangeArrowheads="1"/>
          </p:cNvSpPr>
          <p:nvPr/>
        </p:nvSpPr>
        <p:spPr bwMode="auto">
          <a:xfrm>
            <a:off x="477520" y="306071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Date Placeholder 3"/>
          <p:cNvSpPr>
            <a:spLocks noGrp="1"/>
          </p:cNvSpPr>
          <p:nvPr>
            <p:ph type="dt" sz="half" idx="10"/>
          </p:nvPr>
        </p:nvSpPr>
        <p:spPr/>
        <p:txBody>
          <a:bodyPr/>
          <a:lstStyle/>
          <a:p>
            <a:fld id="{BBA58C8F-30FA-4346-9F69-427C4D3EB81E}" type="datetime1">
              <a:rPr lang="en-GB" smtClean="0"/>
              <a:t>01/06/2019</a:t>
            </a:fld>
            <a:endParaRPr lang="en-GB"/>
          </a:p>
        </p:txBody>
      </p:sp>
      <p:sp>
        <p:nvSpPr>
          <p:cNvPr id="5" name="Slide Number Placeholder 4"/>
          <p:cNvSpPr>
            <a:spLocks noGrp="1"/>
          </p:cNvSpPr>
          <p:nvPr>
            <p:ph type="sldNum" sz="quarter" idx="12"/>
          </p:nvPr>
        </p:nvSpPr>
        <p:spPr/>
        <p:txBody>
          <a:bodyPr/>
          <a:lstStyle/>
          <a:p>
            <a:fld id="{04EE06A1-D8A8-44A4-9664-211877A1A189}" type="slidenum">
              <a:rPr lang="en-GB" smtClean="0"/>
              <a:t>41</a:t>
            </a:fld>
            <a:endParaRPr lang="en-GB"/>
          </a:p>
        </p:txBody>
      </p:sp>
    </p:spTree>
    <p:extLst>
      <p:ext uri="{BB962C8B-B14F-4D97-AF65-F5344CB8AC3E}">
        <p14:creationId xmlns:p14="http://schemas.microsoft.com/office/powerpoint/2010/main" val="161646400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lstStyle/>
          <a:p>
            <a:endParaRPr lang="en-GB"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091268" y="914400"/>
            <a:ext cx="7831666" cy="48005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p:cNvSpPr/>
          <p:nvPr/>
        </p:nvSpPr>
        <p:spPr>
          <a:xfrm>
            <a:off x="7794329" y="1645614"/>
            <a:ext cx="2053653" cy="118869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p:cNvSpPr>
            <a:spLocks noGrp="1"/>
          </p:cNvSpPr>
          <p:nvPr>
            <p:ph type="dt" sz="half" idx="10"/>
          </p:nvPr>
        </p:nvSpPr>
        <p:spPr/>
        <p:txBody>
          <a:bodyPr/>
          <a:lstStyle/>
          <a:p>
            <a:fld id="{151C52D0-F163-4769-AA72-7D7A17F1EE8A}" type="datetime1">
              <a:rPr lang="en-GB" smtClean="0"/>
              <a:t>01/06/2019</a:t>
            </a:fld>
            <a:endParaRPr lang="en-GB"/>
          </a:p>
        </p:txBody>
      </p:sp>
      <p:sp>
        <p:nvSpPr>
          <p:cNvPr id="7" name="Slide Number Placeholder 6"/>
          <p:cNvSpPr>
            <a:spLocks noGrp="1"/>
          </p:cNvSpPr>
          <p:nvPr>
            <p:ph type="sldNum" sz="quarter" idx="12"/>
          </p:nvPr>
        </p:nvSpPr>
        <p:spPr/>
        <p:txBody>
          <a:bodyPr/>
          <a:lstStyle/>
          <a:p>
            <a:fld id="{04EE06A1-D8A8-44A4-9664-211877A1A189}" type="slidenum">
              <a:rPr lang="en-GB" smtClean="0"/>
              <a:t>42</a:t>
            </a:fld>
            <a:endParaRPr lang="en-GB"/>
          </a:p>
        </p:txBody>
      </p:sp>
    </p:spTree>
    <p:extLst>
      <p:ext uri="{BB962C8B-B14F-4D97-AF65-F5344CB8AC3E}">
        <p14:creationId xmlns:p14="http://schemas.microsoft.com/office/powerpoint/2010/main" val="1009824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Similarity Module</a:t>
            </a:r>
            <a:endParaRPr lang="en-GB" dirty="0"/>
          </a:p>
        </p:txBody>
      </p:sp>
      <p:sp>
        <p:nvSpPr>
          <p:cNvPr id="3" name="Subtitle 2"/>
          <p:cNvSpPr>
            <a:spLocks noGrp="1"/>
          </p:cNvSpPr>
          <p:nvPr>
            <p:ph type="subTitle" idx="1"/>
          </p:nvPr>
        </p:nvSpPr>
        <p:spPr/>
        <p:txBody>
          <a:bodyPr/>
          <a:lstStyle/>
          <a:p>
            <a:endParaRPr lang="en-GB"/>
          </a:p>
        </p:txBody>
      </p:sp>
      <p:sp>
        <p:nvSpPr>
          <p:cNvPr id="4" name="Date Placeholder 3"/>
          <p:cNvSpPr>
            <a:spLocks noGrp="1"/>
          </p:cNvSpPr>
          <p:nvPr>
            <p:ph type="dt" sz="half" idx="10"/>
          </p:nvPr>
        </p:nvSpPr>
        <p:spPr/>
        <p:txBody>
          <a:bodyPr/>
          <a:lstStyle/>
          <a:p>
            <a:fld id="{E06030D4-3219-48DB-A3FD-E1453D888902}" type="datetime1">
              <a:rPr lang="en-GB" smtClean="0"/>
              <a:t>01/06/2019</a:t>
            </a:fld>
            <a:endParaRPr lang="en-GB"/>
          </a:p>
        </p:txBody>
      </p:sp>
      <p:sp>
        <p:nvSpPr>
          <p:cNvPr id="5" name="Slide Number Placeholder 4"/>
          <p:cNvSpPr>
            <a:spLocks noGrp="1"/>
          </p:cNvSpPr>
          <p:nvPr>
            <p:ph type="sldNum" sz="quarter" idx="12"/>
          </p:nvPr>
        </p:nvSpPr>
        <p:spPr/>
        <p:txBody>
          <a:bodyPr/>
          <a:lstStyle/>
          <a:p>
            <a:fld id="{04EE06A1-D8A8-44A4-9664-211877A1A189}" type="slidenum">
              <a:rPr lang="en-GB" smtClean="0"/>
              <a:t>43</a:t>
            </a:fld>
            <a:endParaRPr lang="en-GB"/>
          </a:p>
        </p:txBody>
      </p:sp>
    </p:spTree>
    <p:extLst>
      <p:ext uri="{BB962C8B-B14F-4D97-AF65-F5344CB8AC3E}">
        <p14:creationId xmlns:p14="http://schemas.microsoft.com/office/powerpoint/2010/main" val="28767347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Similarity Module</a:t>
            </a:r>
            <a:endParaRPr lang="en-GB" dirty="0"/>
          </a:p>
        </p:txBody>
      </p:sp>
      <p:sp>
        <p:nvSpPr>
          <p:cNvPr id="3" name="Content Placeholder 2"/>
          <p:cNvSpPr>
            <a:spLocks noGrp="1"/>
          </p:cNvSpPr>
          <p:nvPr>
            <p:ph idx="1"/>
          </p:nvPr>
        </p:nvSpPr>
        <p:spPr/>
        <p:txBody>
          <a:bodyPr/>
          <a:lstStyle/>
          <a:p>
            <a:r>
              <a:rPr lang="en-US" dirty="0" smtClean="0"/>
              <a:t>Different styles of outfits </a:t>
            </a:r>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2267" y="2467504"/>
            <a:ext cx="7332133" cy="3209925"/>
          </a:xfrm>
          <a:prstGeom prst="rect">
            <a:avLst/>
          </a:prstGeom>
        </p:spPr>
      </p:pic>
      <p:sp>
        <p:nvSpPr>
          <p:cNvPr id="4" name="Date Placeholder 3"/>
          <p:cNvSpPr>
            <a:spLocks noGrp="1"/>
          </p:cNvSpPr>
          <p:nvPr>
            <p:ph type="dt" sz="half" idx="10"/>
          </p:nvPr>
        </p:nvSpPr>
        <p:spPr/>
        <p:txBody>
          <a:bodyPr/>
          <a:lstStyle/>
          <a:p>
            <a:fld id="{8380CDD3-485D-4048-BEF2-9CFD46C50FD2}" type="datetime1">
              <a:rPr lang="en-GB" smtClean="0"/>
              <a:t>01/06/2019</a:t>
            </a:fld>
            <a:endParaRPr lang="en-GB"/>
          </a:p>
        </p:txBody>
      </p:sp>
      <p:sp>
        <p:nvSpPr>
          <p:cNvPr id="6" name="Slide Number Placeholder 5"/>
          <p:cNvSpPr>
            <a:spLocks noGrp="1"/>
          </p:cNvSpPr>
          <p:nvPr>
            <p:ph type="sldNum" sz="quarter" idx="12"/>
          </p:nvPr>
        </p:nvSpPr>
        <p:spPr/>
        <p:txBody>
          <a:bodyPr/>
          <a:lstStyle/>
          <a:p>
            <a:fld id="{04EE06A1-D8A8-44A4-9664-211877A1A189}" type="slidenum">
              <a:rPr lang="en-GB" smtClean="0"/>
              <a:t>44</a:t>
            </a:fld>
            <a:endParaRPr lang="en-GB"/>
          </a:p>
        </p:txBody>
      </p:sp>
    </p:spTree>
    <p:extLst>
      <p:ext uri="{BB962C8B-B14F-4D97-AF65-F5344CB8AC3E}">
        <p14:creationId xmlns:p14="http://schemas.microsoft.com/office/powerpoint/2010/main" val="3569615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Similarity Module</a:t>
            </a:r>
            <a:endParaRPr lang="en-GB" dirty="0"/>
          </a:p>
        </p:txBody>
      </p:sp>
      <p:sp>
        <p:nvSpPr>
          <p:cNvPr id="3" name="Content Placeholder 2"/>
          <p:cNvSpPr>
            <a:spLocks noGrp="1"/>
          </p:cNvSpPr>
          <p:nvPr>
            <p:ph idx="1"/>
          </p:nvPr>
        </p:nvSpPr>
        <p:spPr/>
        <p:txBody>
          <a:bodyPr/>
          <a:lstStyle/>
          <a:p>
            <a:r>
              <a:rPr lang="en-US" dirty="0" smtClean="0"/>
              <a:t>Compute similarity </a:t>
            </a:r>
            <a:r>
              <a:rPr lang="en-US" dirty="0"/>
              <a:t>f</a:t>
            </a:r>
            <a:r>
              <a:rPr lang="en-US" dirty="0" smtClean="0"/>
              <a:t>eature vector</a:t>
            </a:r>
          </a:p>
          <a:p>
            <a:r>
              <a:rPr lang="en-US" dirty="0" smtClean="0"/>
              <a:t>Get top N similar </a:t>
            </a:r>
            <a:r>
              <a:rPr lang="en-US" dirty="0"/>
              <a:t>o</a:t>
            </a:r>
            <a:r>
              <a:rPr lang="en-US" dirty="0" smtClean="0"/>
              <a:t>utfits</a:t>
            </a:r>
            <a:endParaRPr lang="en-GB" dirty="0"/>
          </a:p>
        </p:txBody>
      </p:sp>
      <p:sp>
        <p:nvSpPr>
          <p:cNvPr id="4" name="Date Placeholder 3"/>
          <p:cNvSpPr>
            <a:spLocks noGrp="1"/>
          </p:cNvSpPr>
          <p:nvPr>
            <p:ph type="dt" sz="half" idx="10"/>
          </p:nvPr>
        </p:nvSpPr>
        <p:spPr/>
        <p:txBody>
          <a:bodyPr/>
          <a:lstStyle/>
          <a:p>
            <a:fld id="{7FCBD7BE-8C8C-414C-BFD0-A735199B66A6}" type="datetime1">
              <a:rPr lang="en-GB" smtClean="0"/>
              <a:t>01/06/2019</a:t>
            </a:fld>
            <a:endParaRPr lang="en-GB"/>
          </a:p>
        </p:txBody>
      </p:sp>
      <p:sp>
        <p:nvSpPr>
          <p:cNvPr id="5" name="Slide Number Placeholder 4"/>
          <p:cNvSpPr>
            <a:spLocks noGrp="1"/>
          </p:cNvSpPr>
          <p:nvPr>
            <p:ph type="sldNum" sz="quarter" idx="12"/>
          </p:nvPr>
        </p:nvSpPr>
        <p:spPr/>
        <p:txBody>
          <a:bodyPr/>
          <a:lstStyle/>
          <a:p>
            <a:fld id="{04EE06A1-D8A8-44A4-9664-211877A1A189}" type="slidenum">
              <a:rPr lang="en-GB" smtClean="0"/>
              <a:t>45</a:t>
            </a:fld>
            <a:endParaRPr lang="en-GB"/>
          </a:p>
        </p:txBody>
      </p:sp>
    </p:spTree>
    <p:extLst>
      <p:ext uri="{BB962C8B-B14F-4D97-AF65-F5344CB8AC3E}">
        <p14:creationId xmlns:p14="http://schemas.microsoft.com/office/powerpoint/2010/main" val="3127967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Similarity Feature vector</a:t>
            </a:r>
            <a:br>
              <a:rPr lang="en-US" dirty="0" smtClean="0"/>
            </a:br>
            <a:endParaRPr lang="en-GB" dirty="0"/>
          </a:p>
        </p:txBody>
      </p:sp>
      <p:sp>
        <p:nvSpPr>
          <p:cNvPr id="3" name="Content Placeholder 2"/>
          <p:cNvSpPr>
            <a:spLocks noGrp="1"/>
          </p:cNvSpPr>
          <p:nvPr>
            <p:ph idx="1"/>
          </p:nvPr>
        </p:nvSpPr>
        <p:spPr>
          <a:xfrm>
            <a:off x="838200" y="1690688"/>
            <a:ext cx="10515600" cy="4486275"/>
          </a:xfrm>
        </p:spPr>
        <p:txBody>
          <a:bodyPr/>
          <a:lstStyle/>
          <a:p>
            <a:r>
              <a:rPr lang="en-US" dirty="0" smtClean="0"/>
              <a:t>Deep CNN</a:t>
            </a:r>
          </a:p>
          <a:p>
            <a:endParaRPr lang="en-GB"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8277" t="1" b="-794"/>
          <a:stretch/>
        </p:blipFill>
        <p:spPr>
          <a:xfrm>
            <a:off x="2794000" y="2415646"/>
            <a:ext cx="5410200" cy="2486555"/>
          </a:xfrm>
          <a:prstGeom prst="rect">
            <a:avLst/>
          </a:prstGeom>
        </p:spPr>
      </p:pic>
      <p:sp>
        <p:nvSpPr>
          <p:cNvPr id="5" name="Date Placeholder 4"/>
          <p:cNvSpPr>
            <a:spLocks noGrp="1"/>
          </p:cNvSpPr>
          <p:nvPr>
            <p:ph type="dt" sz="half" idx="10"/>
          </p:nvPr>
        </p:nvSpPr>
        <p:spPr/>
        <p:txBody>
          <a:bodyPr/>
          <a:lstStyle/>
          <a:p>
            <a:fld id="{526385DD-69F7-4229-96BC-D147984CD136}" type="datetime1">
              <a:rPr lang="en-GB" smtClean="0"/>
              <a:t>01/06/2019</a:t>
            </a:fld>
            <a:endParaRPr lang="en-GB"/>
          </a:p>
        </p:txBody>
      </p:sp>
      <p:sp>
        <p:nvSpPr>
          <p:cNvPr id="6" name="Slide Number Placeholder 5"/>
          <p:cNvSpPr>
            <a:spLocks noGrp="1"/>
          </p:cNvSpPr>
          <p:nvPr>
            <p:ph type="sldNum" sz="quarter" idx="12"/>
          </p:nvPr>
        </p:nvSpPr>
        <p:spPr/>
        <p:txBody>
          <a:bodyPr/>
          <a:lstStyle/>
          <a:p>
            <a:fld id="{04EE06A1-D8A8-44A4-9664-211877A1A189}" type="slidenum">
              <a:rPr lang="en-GB" smtClean="0"/>
              <a:t>46</a:t>
            </a:fld>
            <a:endParaRPr lang="en-GB"/>
          </a:p>
        </p:txBody>
      </p:sp>
    </p:spTree>
    <p:extLst>
      <p:ext uri="{BB962C8B-B14F-4D97-AF65-F5344CB8AC3E}">
        <p14:creationId xmlns:p14="http://schemas.microsoft.com/office/powerpoint/2010/main" val="40804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Semantic Compositional Networks</a:t>
            </a:r>
            <a:endParaRPr lang="en-GB" dirty="0"/>
          </a:p>
        </p:txBody>
      </p:sp>
      <p:sp>
        <p:nvSpPr>
          <p:cNvPr id="3" name="Content Placeholder 2"/>
          <p:cNvSpPr>
            <a:spLocks noGrp="1"/>
          </p:cNvSpPr>
          <p:nvPr>
            <p:ph idx="1"/>
          </p:nvPr>
        </p:nvSpPr>
        <p:spPr/>
        <p:txBody>
          <a:bodyPr/>
          <a:lstStyle/>
          <a:p>
            <a:r>
              <a:rPr lang="en-GB" dirty="0" smtClean="0"/>
              <a:t>A Semantic Compositional Network (SCN) is developed for image captioning, in which semantic concepts (i.e., tags) are detected from the image, and the probability of each tag to exist in the image.</a:t>
            </a:r>
          </a:p>
          <a:p>
            <a:pPr marL="0" indent="0">
              <a:buNone/>
            </a:pPr>
            <a:endParaRPr lang="en-GB"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93533" y="3517053"/>
            <a:ext cx="5427134" cy="2291079"/>
          </a:xfrm>
          <a:prstGeom prst="rect">
            <a:avLst/>
          </a:prstGeom>
        </p:spPr>
      </p:pic>
      <p:sp>
        <p:nvSpPr>
          <p:cNvPr id="5" name="Date Placeholder 4"/>
          <p:cNvSpPr>
            <a:spLocks noGrp="1"/>
          </p:cNvSpPr>
          <p:nvPr>
            <p:ph type="dt" sz="half" idx="10"/>
          </p:nvPr>
        </p:nvSpPr>
        <p:spPr/>
        <p:txBody>
          <a:bodyPr/>
          <a:lstStyle/>
          <a:p>
            <a:fld id="{5815BEC8-7976-4C47-BB05-F03CAAB19306}" type="datetime1">
              <a:rPr lang="en-GB" smtClean="0"/>
              <a:t>01/06/2019</a:t>
            </a:fld>
            <a:endParaRPr lang="en-GB"/>
          </a:p>
        </p:txBody>
      </p:sp>
      <p:sp>
        <p:nvSpPr>
          <p:cNvPr id="6" name="Slide Number Placeholder 5"/>
          <p:cNvSpPr>
            <a:spLocks noGrp="1"/>
          </p:cNvSpPr>
          <p:nvPr>
            <p:ph type="sldNum" sz="quarter" idx="12"/>
          </p:nvPr>
        </p:nvSpPr>
        <p:spPr/>
        <p:txBody>
          <a:bodyPr/>
          <a:lstStyle/>
          <a:p>
            <a:fld id="{04EE06A1-D8A8-44A4-9664-211877A1A189}" type="slidenum">
              <a:rPr lang="en-GB" smtClean="0"/>
              <a:t>47</a:t>
            </a:fld>
            <a:endParaRPr lang="en-GB"/>
          </a:p>
        </p:txBody>
      </p:sp>
    </p:spTree>
    <p:extLst>
      <p:ext uri="{BB962C8B-B14F-4D97-AF65-F5344CB8AC3E}">
        <p14:creationId xmlns:p14="http://schemas.microsoft.com/office/powerpoint/2010/main" val="141686456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CNN Architecture</a:t>
            </a:r>
            <a:endParaRPr lang="en-GB"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583336038"/>
              </p:ext>
            </p:extLst>
          </p:nvPr>
        </p:nvGraphicFramePr>
        <p:xfrm>
          <a:off x="838200" y="1261533"/>
          <a:ext cx="10515600" cy="5537200"/>
        </p:xfrm>
        <a:graphic>
          <a:graphicData uri="http://schemas.openxmlformats.org/drawingml/2006/table">
            <a:tbl>
              <a:tblPr firstRow="1" bandRow="1">
                <a:tableStyleId>{5C22544A-7EE6-4342-B048-85BDC9FD1C3A}</a:tableStyleId>
              </a:tblPr>
              <a:tblGrid>
                <a:gridCol w="5257800"/>
                <a:gridCol w="5257800"/>
              </a:tblGrid>
              <a:tr h="622869">
                <a:tc>
                  <a:txBody>
                    <a:bodyPr/>
                    <a:lstStyle/>
                    <a:p>
                      <a:pPr algn="ctr"/>
                      <a:r>
                        <a:rPr lang="en-US" dirty="0" smtClean="0"/>
                        <a:t>VGG Model</a:t>
                      </a:r>
                      <a:endParaRPr lang="en-GB" dirty="0"/>
                    </a:p>
                  </a:txBody>
                  <a:tcPr/>
                </a:tc>
                <a:tc>
                  <a:txBody>
                    <a:bodyPr/>
                    <a:lstStyle/>
                    <a:p>
                      <a:pPr algn="ctr"/>
                      <a:r>
                        <a:rPr lang="en-US" dirty="0" smtClean="0"/>
                        <a:t>Our</a:t>
                      </a:r>
                      <a:r>
                        <a:rPr lang="en-US" baseline="0" dirty="0" smtClean="0"/>
                        <a:t> M</a:t>
                      </a:r>
                      <a:r>
                        <a:rPr lang="en-US" dirty="0" smtClean="0"/>
                        <a:t>odel</a:t>
                      </a:r>
                      <a:endParaRPr lang="en-GB" dirty="0"/>
                    </a:p>
                  </a:txBody>
                  <a:tcPr/>
                </a:tc>
              </a:tr>
              <a:tr h="4914331">
                <a:tc>
                  <a:txBody>
                    <a:bodyPr/>
                    <a:lstStyle/>
                    <a:p>
                      <a:endParaRPr lang="en-GB" dirty="0"/>
                    </a:p>
                  </a:txBody>
                  <a:tcPr>
                    <a:blipFill dpi="0" rotWithShape="1">
                      <a:blip r:embed="rId2">
                        <a:extLst>
                          <a:ext uri="{28A0092B-C50C-407E-A947-70E740481C1C}">
                            <a14:useLocalDpi xmlns:a14="http://schemas.microsoft.com/office/drawing/2010/main" val="0"/>
                          </a:ext>
                        </a:extLst>
                      </a:blip>
                      <a:srcRect/>
                      <a:stretch>
                        <a:fillRect/>
                      </a:stretch>
                    </a:blipFill>
                  </a:tcPr>
                </a:tc>
                <a:tc>
                  <a:txBody>
                    <a:bodyPr/>
                    <a:lstStyle/>
                    <a:p>
                      <a:endParaRPr lang="en-GB" dirty="0"/>
                    </a:p>
                  </a:txBody>
                  <a:tcPr>
                    <a:blipFill dpi="0" rotWithShape="1">
                      <a:blip r:embed="rId3">
                        <a:extLst>
                          <a:ext uri="{28A0092B-C50C-407E-A947-70E740481C1C}">
                            <a14:useLocalDpi xmlns:a14="http://schemas.microsoft.com/office/drawing/2010/main" val="0"/>
                          </a:ext>
                        </a:extLst>
                      </a:blip>
                      <a:srcRect/>
                      <a:stretch>
                        <a:fillRect/>
                      </a:stretch>
                    </a:blipFill>
                  </a:tcPr>
                </a:tc>
              </a:tr>
            </a:tbl>
          </a:graphicData>
        </a:graphic>
      </p:graphicFrame>
      <p:sp>
        <p:nvSpPr>
          <p:cNvPr id="3" name="Date Placeholder 2"/>
          <p:cNvSpPr>
            <a:spLocks noGrp="1"/>
          </p:cNvSpPr>
          <p:nvPr>
            <p:ph type="dt" sz="half" idx="10"/>
          </p:nvPr>
        </p:nvSpPr>
        <p:spPr/>
        <p:txBody>
          <a:bodyPr/>
          <a:lstStyle/>
          <a:p>
            <a:fld id="{4B1C20D6-D072-4164-9D03-BFA01CE581E8}" type="datetime1">
              <a:rPr lang="en-GB" smtClean="0"/>
              <a:t>01/06/2019</a:t>
            </a:fld>
            <a:endParaRPr lang="en-GB"/>
          </a:p>
        </p:txBody>
      </p:sp>
      <p:sp>
        <p:nvSpPr>
          <p:cNvPr id="4" name="Slide Number Placeholder 3"/>
          <p:cNvSpPr>
            <a:spLocks noGrp="1"/>
          </p:cNvSpPr>
          <p:nvPr>
            <p:ph type="sldNum" sz="quarter" idx="12"/>
          </p:nvPr>
        </p:nvSpPr>
        <p:spPr/>
        <p:txBody>
          <a:bodyPr/>
          <a:lstStyle/>
          <a:p>
            <a:fld id="{04EE06A1-D8A8-44A4-9664-211877A1A189}" type="slidenum">
              <a:rPr lang="en-GB" smtClean="0"/>
              <a:t>48</a:t>
            </a:fld>
            <a:endParaRPr lang="en-GB"/>
          </a:p>
        </p:txBody>
      </p:sp>
    </p:spTree>
    <p:extLst>
      <p:ext uri="{BB962C8B-B14F-4D97-AF65-F5344CB8AC3E}">
        <p14:creationId xmlns:p14="http://schemas.microsoft.com/office/powerpoint/2010/main" val="3601425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Activation Function</a:t>
            </a:r>
            <a:endParaRPr lang="en-GB" dirty="0"/>
          </a:p>
        </p:txBody>
      </p:sp>
      <p:sp>
        <p:nvSpPr>
          <p:cNvPr id="3" name="Content Placeholder 2"/>
          <p:cNvSpPr>
            <a:spLocks noGrp="1"/>
          </p:cNvSpPr>
          <p:nvPr>
            <p:ph idx="1"/>
          </p:nvPr>
        </p:nvSpPr>
        <p:spPr/>
        <p:txBody>
          <a:bodyPr/>
          <a:lstStyle/>
          <a:p>
            <a:r>
              <a:rPr lang="en-US" dirty="0" smtClean="0"/>
              <a:t>Sigmoid</a:t>
            </a:r>
          </a:p>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1" y="2235729"/>
            <a:ext cx="4648199" cy="2446338"/>
          </a:xfrm>
          <a:prstGeom prst="rect">
            <a:avLst/>
          </a:prstGeom>
        </p:spPr>
      </p:pic>
      <p:sp>
        <p:nvSpPr>
          <p:cNvPr id="5" name="Date Placeholder 4"/>
          <p:cNvSpPr>
            <a:spLocks noGrp="1"/>
          </p:cNvSpPr>
          <p:nvPr>
            <p:ph type="dt" sz="half" idx="10"/>
          </p:nvPr>
        </p:nvSpPr>
        <p:spPr/>
        <p:txBody>
          <a:bodyPr/>
          <a:lstStyle/>
          <a:p>
            <a:fld id="{C7F0E343-087C-4734-998C-87C50E031358}" type="datetime1">
              <a:rPr lang="en-GB" smtClean="0"/>
              <a:t>01/06/2019</a:t>
            </a:fld>
            <a:endParaRPr lang="en-GB"/>
          </a:p>
        </p:txBody>
      </p:sp>
      <p:sp>
        <p:nvSpPr>
          <p:cNvPr id="6" name="Slide Number Placeholder 5"/>
          <p:cNvSpPr>
            <a:spLocks noGrp="1"/>
          </p:cNvSpPr>
          <p:nvPr>
            <p:ph type="sldNum" sz="quarter" idx="12"/>
          </p:nvPr>
        </p:nvSpPr>
        <p:spPr/>
        <p:txBody>
          <a:bodyPr/>
          <a:lstStyle/>
          <a:p>
            <a:fld id="{04EE06A1-D8A8-44A4-9664-211877A1A189}" type="slidenum">
              <a:rPr lang="en-GB" smtClean="0"/>
              <a:t>49</a:t>
            </a:fld>
            <a:endParaRPr lang="en-GB"/>
          </a:p>
        </p:txBody>
      </p:sp>
    </p:spTree>
    <p:extLst>
      <p:ext uri="{BB962C8B-B14F-4D97-AF65-F5344CB8AC3E}">
        <p14:creationId xmlns:p14="http://schemas.microsoft.com/office/powerpoint/2010/main" val="15649762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A9F567B-9F85-4E1D-A73F-0FF80AAE7122}"/>
              </a:ext>
            </a:extLst>
          </p:cNvPr>
          <p:cNvSpPr>
            <a:spLocks noGrp="1"/>
          </p:cNvSpPr>
          <p:nvPr>
            <p:ph type="title"/>
          </p:nvPr>
        </p:nvSpPr>
        <p:spPr/>
        <p:txBody>
          <a:bodyPr/>
          <a:lstStyle/>
          <a:p>
            <a:r>
              <a:rPr lang="en-US" b="1" dirty="0"/>
              <a:t>Motivation</a:t>
            </a:r>
          </a:p>
        </p:txBody>
      </p:sp>
      <p:sp>
        <p:nvSpPr>
          <p:cNvPr id="3" name="Content Placeholder 2">
            <a:extLst>
              <a:ext uri="{FF2B5EF4-FFF2-40B4-BE49-F238E27FC236}">
                <a16:creationId xmlns="" xmlns:a16="http://schemas.microsoft.com/office/drawing/2014/main" id="{8532A6A4-EA95-4F6B-ACD0-5C6A190E09E1}"/>
              </a:ext>
            </a:extLst>
          </p:cNvPr>
          <p:cNvSpPr>
            <a:spLocks noGrp="1"/>
          </p:cNvSpPr>
          <p:nvPr>
            <p:ph idx="1"/>
          </p:nvPr>
        </p:nvSpPr>
        <p:spPr>
          <a:xfrm>
            <a:off x="457200" y="1412240"/>
            <a:ext cx="10698480" cy="4456854"/>
          </a:xfrm>
        </p:spPr>
        <p:txBody>
          <a:bodyPr/>
          <a:lstStyle/>
          <a:p>
            <a:pPr>
              <a:buFont typeface="Arial" panose="020B0604020202020204" pitchFamily="34" charset="0"/>
              <a:buChar char="•"/>
            </a:pPr>
            <a:r>
              <a:rPr lang="en-US" sz="3200" dirty="0"/>
              <a:t> Different Computer Engineering fields</a:t>
            </a:r>
          </a:p>
          <a:p>
            <a:pPr lvl="1">
              <a:buFont typeface="Wingdings" panose="05000000000000000000" pitchFamily="2" charset="2"/>
              <a:buChar char="Ø"/>
            </a:pPr>
            <a:r>
              <a:rPr lang="en-US" dirty="0"/>
              <a:t> Image Processing</a:t>
            </a:r>
          </a:p>
          <a:p>
            <a:pPr lvl="1">
              <a:buFont typeface="Wingdings" panose="05000000000000000000" pitchFamily="2" charset="2"/>
              <a:buChar char="Ø"/>
            </a:pPr>
            <a:r>
              <a:rPr lang="en-US" dirty="0"/>
              <a:t> Deep Learning</a:t>
            </a:r>
          </a:p>
          <a:p>
            <a:pPr lvl="1">
              <a:buFont typeface="Wingdings" panose="05000000000000000000" pitchFamily="2" charset="2"/>
              <a:buChar char="Ø"/>
            </a:pPr>
            <a:r>
              <a:rPr lang="en-US" dirty="0"/>
              <a:t> Big Data Analytics and Mining</a:t>
            </a:r>
          </a:p>
        </p:txBody>
      </p:sp>
      <p:pic>
        <p:nvPicPr>
          <p:cNvPr id="7170" name="Picture 2" descr="Related image">
            <a:extLst>
              <a:ext uri="{FF2B5EF4-FFF2-40B4-BE49-F238E27FC236}">
                <a16:creationId xmlns="" xmlns:a16="http://schemas.microsoft.com/office/drawing/2014/main" id="{FADFDBF4-827E-46F3-8293-46687B3212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4500" y="3173307"/>
            <a:ext cx="6223000" cy="31115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C425B1CF-CC1D-4AB0-9656-10D5653E2A8D}" type="datetime1">
              <a:rPr lang="en-GB" smtClean="0"/>
              <a:t>01/06/2019</a:t>
            </a:fld>
            <a:endParaRPr lang="en-GB"/>
          </a:p>
        </p:txBody>
      </p:sp>
      <p:sp>
        <p:nvSpPr>
          <p:cNvPr id="5" name="Slide Number Placeholder 4"/>
          <p:cNvSpPr>
            <a:spLocks noGrp="1"/>
          </p:cNvSpPr>
          <p:nvPr>
            <p:ph type="sldNum" sz="quarter" idx="12"/>
          </p:nvPr>
        </p:nvSpPr>
        <p:spPr/>
        <p:txBody>
          <a:bodyPr/>
          <a:lstStyle/>
          <a:p>
            <a:fld id="{04EE06A1-D8A8-44A4-9664-211877A1A189}" type="slidenum">
              <a:rPr lang="en-GB" smtClean="0"/>
              <a:t>5</a:t>
            </a:fld>
            <a:endParaRPr lang="en-GB"/>
          </a:p>
        </p:txBody>
      </p:sp>
    </p:spTree>
    <p:extLst>
      <p:ext uri="{BB962C8B-B14F-4D97-AF65-F5344CB8AC3E}">
        <p14:creationId xmlns:p14="http://schemas.microsoft.com/office/powerpoint/2010/main" val="285090282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a:t>
            </a:r>
            <a:endParaRPr lang="en-GB" dirty="0"/>
          </a:p>
        </p:txBody>
      </p:sp>
      <p:sp>
        <p:nvSpPr>
          <p:cNvPr id="3" name="Content Placeholder 2"/>
          <p:cNvSpPr>
            <a:spLocks noGrp="1"/>
          </p:cNvSpPr>
          <p:nvPr>
            <p:ph idx="1"/>
          </p:nvPr>
        </p:nvSpPr>
        <p:spPr/>
        <p:txBody>
          <a:bodyPr/>
          <a:lstStyle/>
          <a:p>
            <a:r>
              <a:rPr lang="en-US" dirty="0" smtClean="0"/>
              <a:t>Training accuracy: 87%</a:t>
            </a:r>
          </a:p>
          <a:p>
            <a:r>
              <a:rPr lang="en-US" dirty="0" smtClean="0"/>
              <a:t>Validation accuracy: 85%</a:t>
            </a:r>
          </a:p>
          <a:p>
            <a:endParaRPr lang="en-GB" dirty="0"/>
          </a:p>
        </p:txBody>
      </p:sp>
      <p:pic>
        <p:nvPicPr>
          <p:cNvPr id="4" name="Picture 3" descr="I:\4th year\2nd sem\gp\sim report\training_similarity.PNG"/>
          <p:cNvPicPr/>
          <p:nvPr/>
        </p:nvPicPr>
        <p:blipFill>
          <a:blip r:embed="rId2">
            <a:extLst>
              <a:ext uri="{28A0092B-C50C-407E-A947-70E740481C1C}">
                <a14:useLocalDpi xmlns:a14="http://schemas.microsoft.com/office/drawing/2010/main" val="0"/>
              </a:ext>
            </a:extLst>
          </a:blip>
          <a:srcRect/>
          <a:stretch>
            <a:fillRect/>
          </a:stretch>
        </p:blipFill>
        <p:spPr bwMode="auto">
          <a:xfrm>
            <a:off x="5410200" y="1452455"/>
            <a:ext cx="5376333" cy="4626612"/>
          </a:xfrm>
          <a:prstGeom prst="rect">
            <a:avLst/>
          </a:prstGeom>
          <a:noFill/>
          <a:ln>
            <a:noFill/>
          </a:ln>
        </p:spPr>
      </p:pic>
      <p:sp>
        <p:nvSpPr>
          <p:cNvPr id="5" name="Date Placeholder 4"/>
          <p:cNvSpPr>
            <a:spLocks noGrp="1"/>
          </p:cNvSpPr>
          <p:nvPr>
            <p:ph type="dt" sz="half" idx="10"/>
          </p:nvPr>
        </p:nvSpPr>
        <p:spPr/>
        <p:txBody>
          <a:bodyPr/>
          <a:lstStyle/>
          <a:p>
            <a:fld id="{3AD4A0FA-878B-488B-86D6-F08873A7541F}" type="datetime1">
              <a:rPr lang="en-GB" smtClean="0"/>
              <a:t>01/06/2019</a:t>
            </a:fld>
            <a:endParaRPr lang="en-GB"/>
          </a:p>
        </p:txBody>
      </p:sp>
      <p:sp>
        <p:nvSpPr>
          <p:cNvPr id="6" name="Slide Number Placeholder 5"/>
          <p:cNvSpPr>
            <a:spLocks noGrp="1"/>
          </p:cNvSpPr>
          <p:nvPr>
            <p:ph type="sldNum" sz="quarter" idx="12"/>
          </p:nvPr>
        </p:nvSpPr>
        <p:spPr/>
        <p:txBody>
          <a:bodyPr/>
          <a:lstStyle/>
          <a:p>
            <a:fld id="{04EE06A1-D8A8-44A4-9664-211877A1A189}" type="slidenum">
              <a:rPr lang="en-GB" smtClean="0"/>
              <a:t>50</a:t>
            </a:fld>
            <a:endParaRPr lang="en-GB"/>
          </a:p>
        </p:txBody>
      </p:sp>
    </p:spTree>
    <p:extLst>
      <p:ext uri="{BB962C8B-B14F-4D97-AF65-F5344CB8AC3E}">
        <p14:creationId xmlns:p14="http://schemas.microsoft.com/office/powerpoint/2010/main" val="270794572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GB" dirty="0"/>
          </a:p>
        </p:txBody>
      </p:sp>
      <p:pic>
        <p:nvPicPr>
          <p:cNvPr id="8" name="Content Placeholder 7" descr="I:\4th year\2nd sem\gp\sim report\res2.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07533" y="3921049"/>
            <a:ext cx="10515600" cy="1760084"/>
          </a:xfrm>
          <a:prstGeom prst="rect">
            <a:avLst/>
          </a:prstGeom>
          <a:noFill/>
          <a:ln>
            <a:noFill/>
          </a:ln>
        </p:spPr>
      </p:pic>
      <p:pic>
        <p:nvPicPr>
          <p:cNvPr id="9" name="Picture 8" descr="I:\4th year\2nd sem\gp\sim report\Q2.PNG"/>
          <p:cNvPicPr/>
          <p:nvPr/>
        </p:nvPicPr>
        <p:blipFill>
          <a:blip r:embed="rId3">
            <a:extLst>
              <a:ext uri="{28A0092B-C50C-407E-A947-70E740481C1C}">
                <a14:useLocalDpi xmlns:a14="http://schemas.microsoft.com/office/drawing/2010/main" val="0"/>
              </a:ext>
            </a:extLst>
          </a:blip>
          <a:srcRect/>
          <a:stretch>
            <a:fillRect/>
          </a:stretch>
        </p:blipFill>
        <p:spPr bwMode="auto">
          <a:xfrm>
            <a:off x="1007533" y="1796853"/>
            <a:ext cx="2599267" cy="1900555"/>
          </a:xfrm>
          <a:prstGeom prst="rect">
            <a:avLst/>
          </a:prstGeom>
          <a:noFill/>
          <a:ln>
            <a:noFill/>
          </a:ln>
        </p:spPr>
      </p:pic>
      <p:sp>
        <p:nvSpPr>
          <p:cNvPr id="3" name="Date Placeholder 2"/>
          <p:cNvSpPr>
            <a:spLocks noGrp="1"/>
          </p:cNvSpPr>
          <p:nvPr>
            <p:ph type="dt" sz="half" idx="10"/>
          </p:nvPr>
        </p:nvSpPr>
        <p:spPr/>
        <p:txBody>
          <a:bodyPr/>
          <a:lstStyle/>
          <a:p>
            <a:fld id="{1B160C95-5319-4693-9A9E-06B0E25274AC}" type="datetime1">
              <a:rPr lang="en-GB" smtClean="0"/>
              <a:t>01/06/2019</a:t>
            </a:fld>
            <a:endParaRPr lang="en-GB"/>
          </a:p>
        </p:txBody>
      </p:sp>
      <p:sp>
        <p:nvSpPr>
          <p:cNvPr id="4" name="Slide Number Placeholder 3"/>
          <p:cNvSpPr>
            <a:spLocks noGrp="1"/>
          </p:cNvSpPr>
          <p:nvPr>
            <p:ph type="sldNum" sz="quarter" idx="12"/>
          </p:nvPr>
        </p:nvSpPr>
        <p:spPr/>
        <p:txBody>
          <a:bodyPr/>
          <a:lstStyle/>
          <a:p>
            <a:fld id="{04EE06A1-D8A8-44A4-9664-211877A1A189}" type="slidenum">
              <a:rPr lang="en-GB" smtClean="0"/>
              <a:t>51</a:t>
            </a:fld>
            <a:endParaRPr lang="en-GB"/>
          </a:p>
        </p:txBody>
      </p:sp>
    </p:spTree>
    <p:extLst>
      <p:ext uri="{BB962C8B-B14F-4D97-AF65-F5344CB8AC3E}">
        <p14:creationId xmlns:p14="http://schemas.microsoft.com/office/powerpoint/2010/main" val="4242008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GB" dirty="0"/>
          </a:p>
        </p:txBody>
      </p:sp>
      <p:pic>
        <p:nvPicPr>
          <p:cNvPr id="4" name="Content Placeholder 3" descr="I:\4th year\2nd sem\gp\sim report\QI1.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129062"/>
            <a:ext cx="2819400" cy="1664004"/>
          </a:xfrm>
          <a:prstGeom prst="rect">
            <a:avLst/>
          </a:prstGeom>
          <a:noFill/>
          <a:ln>
            <a:noFill/>
          </a:ln>
        </p:spPr>
      </p:pic>
      <p:pic>
        <p:nvPicPr>
          <p:cNvPr id="5" name="Picture 4" descr="I:\4th year\2nd sem\gp\sim report\res1.PNG"/>
          <p:cNvPicPr/>
          <p:nvPr/>
        </p:nvPicPr>
        <p:blipFill>
          <a:blip r:embed="rId3">
            <a:extLst>
              <a:ext uri="{28A0092B-C50C-407E-A947-70E740481C1C}">
                <a14:useLocalDpi xmlns:a14="http://schemas.microsoft.com/office/drawing/2010/main" val="0"/>
              </a:ext>
            </a:extLst>
          </a:blip>
          <a:srcRect/>
          <a:stretch>
            <a:fillRect/>
          </a:stretch>
        </p:blipFill>
        <p:spPr bwMode="auto">
          <a:xfrm>
            <a:off x="905934" y="3955625"/>
            <a:ext cx="10083800" cy="1666241"/>
          </a:xfrm>
          <a:prstGeom prst="rect">
            <a:avLst/>
          </a:prstGeom>
          <a:noFill/>
          <a:ln>
            <a:noFill/>
          </a:ln>
        </p:spPr>
      </p:pic>
      <p:sp>
        <p:nvSpPr>
          <p:cNvPr id="3" name="Date Placeholder 2"/>
          <p:cNvSpPr>
            <a:spLocks noGrp="1"/>
          </p:cNvSpPr>
          <p:nvPr>
            <p:ph type="dt" sz="half" idx="10"/>
          </p:nvPr>
        </p:nvSpPr>
        <p:spPr/>
        <p:txBody>
          <a:bodyPr/>
          <a:lstStyle/>
          <a:p>
            <a:fld id="{A11B6347-5142-4797-B919-2CFBC381E258}" type="datetime1">
              <a:rPr lang="en-GB" smtClean="0"/>
              <a:t>01/06/2019</a:t>
            </a:fld>
            <a:endParaRPr lang="en-GB"/>
          </a:p>
        </p:txBody>
      </p:sp>
      <p:sp>
        <p:nvSpPr>
          <p:cNvPr id="6" name="Slide Number Placeholder 5"/>
          <p:cNvSpPr>
            <a:spLocks noGrp="1"/>
          </p:cNvSpPr>
          <p:nvPr>
            <p:ph type="sldNum" sz="quarter" idx="12"/>
          </p:nvPr>
        </p:nvSpPr>
        <p:spPr/>
        <p:txBody>
          <a:bodyPr/>
          <a:lstStyle/>
          <a:p>
            <a:fld id="{04EE06A1-D8A8-44A4-9664-211877A1A189}" type="slidenum">
              <a:rPr lang="en-GB" smtClean="0"/>
              <a:t>52</a:t>
            </a:fld>
            <a:endParaRPr lang="en-GB"/>
          </a:p>
        </p:txBody>
      </p:sp>
    </p:spTree>
    <p:extLst>
      <p:ext uri="{BB962C8B-B14F-4D97-AF65-F5344CB8AC3E}">
        <p14:creationId xmlns:p14="http://schemas.microsoft.com/office/powerpoint/2010/main" val="214283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lstStyle/>
          <a:p>
            <a:endParaRPr lang="en-GB"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091268" y="914400"/>
            <a:ext cx="7831666" cy="48005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p:cNvSpPr/>
          <p:nvPr/>
        </p:nvSpPr>
        <p:spPr>
          <a:xfrm>
            <a:off x="2341796" y="3744176"/>
            <a:ext cx="2053653" cy="118869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p:cNvSpPr>
            <a:spLocks noGrp="1"/>
          </p:cNvSpPr>
          <p:nvPr>
            <p:ph type="dt" sz="half" idx="10"/>
          </p:nvPr>
        </p:nvSpPr>
        <p:spPr/>
        <p:txBody>
          <a:bodyPr/>
          <a:lstStyle/>
          <a:p>
            <a:fld id="{99469692-95EF-4520-99D1-906463547240}" type="datetime1">
              <a:rPr lang="en-GB" smtClean="0"/>
              <a:t>01/06/2019</a:t>
            </a:fld>
            <a:endParaRPr lang="en-GB"/>
          </a:p>
        </p:txBody>
      </p:sp>
      <p:sp>
        <p:nvSpPr>
          <p:cNvPr id="7" name="Slide Number Placeholder 6"/>
          <p:cNvSpPr>
            <a:spLocks noGrp="1"/>
          </p:cNvSpPr>
          <p:nvPr>
            <p:ph type="sldNum" sz="quarter" idx="12"/>
          </p:nvPr>
        </p:nvSpPr>
        <p:spPr/>
        <p:txBody>
          <a:bodyPr/>
          <a:lstStyle/>
          <a:p>
            <a:fld id="{04EE06A1-D8A8-44A4-9664-211877A1A189}" type="slidenum">
              <a:rPr lang="en-GB" smtClean="0"/>
              <a:t>53</a:t>
            </a:fld>
            <a:endParaRPr lang="en-GB"/>
          </a:p>
        </p:txBody>
      </p:sp>
    </p:spTree>
    <p:extLst>
      <p:ext uri="{BB962C8B-B14F-4D97-AF65-F5344CB8AC3E}">
        <p14:creationId xmlns:p14="http://schemas.microsoft.com/office/powerpoint/2010/main" val="137994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Pieces Identification</a:t>
            </a:r>
            <a:endParaRPr lang="en-GB" dirty="0"/>
          </a:p>
        </p:txBody>
      </p:sp>
      <p:sp>
        <p:nvSpPr>
          <p:cNvPr id="3" name="Subtitle 2"/>
          <p:cNvSpPr>
            <a:spLocks noGrp="1"/>
          </p:cNvSpPr>
          <p:nvPr>
            <p:ph type="subTitle" idx="1"/>
          </p:nvPr>
        </p:nvSpPr>
        <p:spPr/>
        <p:txBody>
          <a:bodyPr/>
          <a:lstStyle/>
          <a:p>
            <a:endParaRPr lang="en-GB"/>
          </a:p>
        </p:txBody>
      </p:sp>
      <p:sp>
        <p:nvSpPr>
          <p:cNvPr id="4" name="Date Placeholder 3"/>
          <p:cNvSpPr>
            <a:spLocks noGrp="1"/>
          </p:cNvSpPr>
          <p:nvPr>
            <p:ph type="dt" sz="half" idx="10"/>
          </p:nvPr>
        </p:nvSpPr>
        <p:spPr/>
        <p:txBody>
          <a:bodyPr/>
          <a:lstStyle/>
          <a:p>
            <a:fld id="{670BE722-197C-40AE-AF05-FE9D4ABFCB4F}" type="datetime1">
              <a:rPr lang="en-GB" smtClean="0"/>
              <a:t>01/06/2019</a:t>
            </a:fld>
            <a:endParaRPr lang="en-GB"/>
          </a:p>
        </p:txBody>
      </p:sp>
      <p:sp>
        <p:nvSpPr>
          <p:cNvPr id="5" name="Slide Number Placeholder 4"/>
          <p:cNvSpPr>
            <a:spLocks noGrp="1"/>
          </p:cNvSpPr>
          <p:nvPr>
            <p:ph type="sldNum" sz="quarter" idx="12"/>
          </p:nvPr>
        </p:nvSpPr>
        <p:spPr/>
        <p:txBody>
          <a:bodyPr/>
          <a:lstStyle/>
          <a:p>
            <a:fld id="{04EE06A1-D8A8-44A4-9664-211877A1A189}" type="slidenum">
              <a:rPr lang="en-GB" smtClean="0"/>
              <a:t>54</a:t>
            </a:fld>
            <a:endParaRPr lang="en-GB"/>
          </a:p>
        </p:txBody>
      </p:sp>
    </p:spTree>
    <p:extLst>
      <p:ext uri="{BB962C8B-B14F-4D97-AF65-F5344CB8AC3E}">
        <p14:creationId xmlns:p14="http://schemas.microsoft.com/office/powerpoint/2010/main" val="93732759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Single-Label Multi-Class Classification</a:t>
            </a:r>
            <a:endParaRPr lang="en-GB" dirty="0"/>
          </a:p>
        </p:txBody>
      </p:sp>
      <p:pic>
        <p:nvPicPr>
          <p:cNvPr id="13" name="Content Placeholder 12"/>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264099" y="2340527"/>
            <a:ext cx="2025000" cy="2695000"/>
          </a:xfrm>
          <a:prstGeom prst="rect">
            <a:avLst/>
          </a:prstGeom>
          <a:noFill/>
          <a:ln>
            <a:noFill/>
          </a:ln>
        </p:spPr>
      </p:pic>
      <p:pic>
        <p:nvPicPr>
          <p:cNvPr id="14" name="Picture 1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89099" y="2340527"/>
            <a:ext cx="1900034" cy="2695000"/>
          </a:xfrm>
          <a:prstGeom prst="rect">
            <a:avLst/>
          </a:prstGeom>
          <a:noFill/>
          <a:ln>
            <a:noFill/>
          </a:ln>
        </p:spPr>
      </p:pic>
      <p:pic>
        <p:nvPicPr>
          <p:cNvPr id="15" name="Picture 14"/>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89132" y="2340527"/>
            <a:ext cx="1642533" cy="2695000"/>
          </a:xfrm>
          <a:prstGeom prst="rect">
            <a:avLst/>
          </a:prstGeom>
          <a:noFill/>
          <a:ln>
            <a:noFill/>
          </a:ln>
        </p:spPr>
      </p:pic>
      <p:pic>
        <p:nvPicPr>
          <p:cNvPr id="16" name="Picture 15"/>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31665" y="2340527"/>
            <a:ext cx="1913468" cy="2695000"/>
          </a:xfrm>
          <a:prstGeom prst="rect">
            <a:avLst/>
          </a:prstGeom>
          <a:noFill/>
          <a:ln>
            <a:noFill/>
          </a:ln>
        </p:spPr>
      </p:pic>
      <p:sp>
        <p:nvSpPr>
          <p:cNvPr id="3" name="Date Placeholder 2"/>
          <p:cNvSpPr>
            <a:spLocks noGrp="1"/>
          </p:cNvSpPr>
          <p:nvPr>
            <p:ph type="dt" sz="half" idx="10"/>
          </p:nvPr>
        </p:nvSpPr>
        <p:spPr/>
        <p:txBody>
          <a:bodyPr/>
          <a:lstStyle/>
          <a:p>
            <a:fld id="{38C40675-987C-4B61-8D4F-D02132BF9588}" type="datetime1">
              <a:rPr lang="en-GB" smtClean="0"/>
              <a:t>01/06/2019</a:t>
            </a:fld>
            <a:endParaRPr lang="en-GB"/>
          </a:p>
        </p:txBody>
      </p:sp>
      <p:sp>
        <p:nvSpPr>
          <p:cNvPr id="4" name="Slide Number Placeholder 3"/>
          <p:cNvSpPr>
            <a:spLocks noGrp="1"/>
          </p:cNvSpPr>
          <p:nvPr>
            <p:ph type="sldNum" sz="quarter" idx="12"/>
          </p:nvPr>
        </p:nvSpPr>
        <p:spPr/>
        <p:txBody>
          <a:bodyPr/>
          <a:lstStyle/>
          <a:p>
            <a:fld id="{04EE06A1-D8A8-44A4-9664-211877A1A189}" type="slidenum">
              <a:rPr lang="en-GB" smtClean="0"/>
              <a:t>55</a:t>
            </a:fld>
            <a:endParaRPr lang="en-GB"/>
          </a:p>
        </p:txBody>
      </p:sp>
    </p:spTree>
    <p:extLst>
      <p:ext uri="{BB962C8B-B14F-4D97-AF65-F5344CB8AC3E}">
        <p14:creationId xmlns:p14="http://schemas.microsoft.com/office/powerpoint/2010/main" val="269874293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CNN Architecture</a:t>
            </a:r>
            <a:endParaRPr lang="en-GB" dirty="0"/>
          </a:p>
        </p:txBody>
      </p:sp>
      <p:pic>
        <p:nvPicPr>
          <p:cNvPr id="4" name="Content Placeholder 3" descr="mnist_crawled"/>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98533" y="614890"/>
            <a:ext cx="6155267" cy="60314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Date Placeholder 2"/>
          <p:cNvSpPr>
            <a:spLocks noGrp="1"/>
          </p:cNvSpPr>
          <p:nvPr>
            <p:ph type="dt" sz="half" idx="10"/>
          </p:nvPr>
        </p:nvSpPr>
        <p:spPr/>
        <p:txBody>
          <a:bodyPr/>
          <a:lstStyle/>
          <a:p>
            <a:fld id="{09394DA8-30CD-4EF2-8980-DD049B08236E}" type="datetime1">
              <a:rPr lang="en-GB" smtClean="0"/>
              <a:t>01/06/2019</a:t>
            </a:fld>
            <a:endParaRPr lang="en-GB"/>
          </a:p>
        </p:txBody>
      </p:sp>
      <p:sp>
        <p:nvSpPr>
          <p:cNvPr id="5" name="Slide Number Placeholder 4"/>
          <p:cNvSpPr>
            <a:spLocks noGrp="1"/>
          </p:cNvSpPr>
          <p:nvPr>
            <p:ph type="sldNum" sz="quarter" idx="12"/>
          </p:nvPr>
        </p:nvSpPr>
        <p:spPr/>
        <p:txBody>
          <a:bodyPr/>
          <a:lstStyle/>
          <a:p>
            <a:fld id="{04EE06A1-D8A8-44A4-9664-211877A1A189}" type="slidenum">
              <a:rPr lang="en-GB" smtClean="0"/>
              <a:t>56</a:t>
            </a:fld>
            <a:endParaRPr lang="en-GB"/>
          </a:p>
        </p:txBody>
      </p:sp>
    </p:spTree>
    <p:extLst>
      <p:ext uri="{BB962C8B-B14F-4D97-AF65-F5344CB8AC3E}">
        <p14:creationId xmlns:p14="http://schemas.microsoft.com/office/powerpoint/2010/main" val="59270334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Activation Function</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err="1" smtClean="0"/>
                  <a:t>Softmax</a:t>
                </a:r>
                <a:r>
                  <a:rPr lang="en-US" dirty="0" smtClean="0"/>
                  <a:t>: </a:t>
                </a:r>
              </a:p>
              <a:p>
                <a:pPr marL="0" indent="0">
                  <a:buNone/>
                </a:pPr>
                <a:r>
                  <a:rPr lang="en-US" dirty="0"/>
                  <a:t> </a:t>
                </a:r>
                <a:r>
                  <a:rPr lang="en-US" dirty="0" smtClean="0"/>
                  <a:t>			</a:t>
                </a:r>
                <a14:m>
                  <m:oMath xmlns:m="http://schemas.openxmlformats.org/officeDocument/2006/math">
                    <m:r>
                      <a:rPr lang="en-US" i="1">
                        <a:latin typeface="Cambria Math" panose="02040503050406030204" pitchFamily="18" charset="0"/>
                      </a:rPr>
                      <m:t>𝜎</m:t>
                    </m:r>
                    <m:d>
                      <m:dPr>
                        <m:ctrlPr>
                          <a:rPr lang="en-GB" i="1">
                            <a:latin typeface="Cambria Math" panose="02040503050406030204" pitchFamily="18" charset="0"/>
                          </a:rPr>
                        </m:ctrlPr>
                      </m:dPr>
                      <m:e>
                        <m:r>
                          <a:rPr lang="en-US" i="1">
                            <a:latin typeface="Cambria Math" panose="02040503050406030204" pitchFamily="18" charset="0"/>
                          </a:rPr>
                          <m:t>𝑧𝑖</m:t>
                        </m:r>
                      </m:e>
                    </m:d>
                    <m:r>
                      <a:rPr lang="en-US" i="1">
                        <a:latin typeface="Cambria Math" panose="02040503050406030204" pitchFamily="18" charset="0"/>
                      </a:rPr>
                      <m:t>=</m:t>
                    </m:r>
                    <m:f>
                      <m:fPr>
                        <m:ctrlPr>
                          <a:rPr lang="en-GB" i="1">
                            <a:latin typeface="Cambria Math" panose="02040503050406030204" pitchFamily="18" charset="0"/>
                          </a:rPr>
                        </m:ctrlPr>
                      </m:fPr>
                      <m:num>
                        <m:sSup>
                          <m:sSupPr>
                            <m:ctrlPr>
                              <a:rPr lang="en-GB"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𝑧𝑖</m:t>
                            </m:r>
                          </m:sup>
                        </m:sSup>
                      </m:num>
                      <m:den>
                        <m:nary>
                          <m:naryPr>
                            <m:chr m:val="∑"/>
                            <m:limLoc m:val="undOvr"/>
                            <m:ctrlPr>
                              <a:rPr lang="en-GB" i="1">
                                <a:latin typeface="Cambria Math" panose="02040503050406030204" pitchFamily="18" charset="0"/>
                              </a:rPr>
                            </m:ctrlPr>
                          </m:naryPr>
                          <m:sub>
                            <m: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𝑘</m:t>
                            </m:r>
                          </m:sup>
                          <m:e>
                            <m:sSup>
                              <m:sSupPr>
                                <m:ctrlPr>
                                  <a:rPr lang="en-GB"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𝑧𝑗</m:t>
                                </m:r>
                              </m:sup>
                            </m:sSup>
                          </m:e>
                        </m:nary>
                      </m:den>
                    </m:f>
                  </m:oMath>
                </a14:m>
                <a:r>
                  <a:rPr lang="en-US" dirty="0"/>
                  <a:t> , for </a:t>
                </a:r>
                <a:r>
                  <a:rPr lang="en-US" dirty="0" err="1"/>
                  <a:t>i</a:t>
                </a:r>
                <a:r>
                  <a:rPr lang="en-US" dirty="0"/>
                  <a:t> =1,….,k</a:t>
                </a:r>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43" t="-2241"/>
                </a:stretch>
              </a:blipFill>
            </p:spPr>
            <p:txBody>
              <a:bodyPr/>
              <a:lstStyle/>
              <a:p>
                <a:r>
                  <a:rPr lang="en-GB">
                    <a:noFill/>
                  </a:rPr>
                  <a:t> </a:t>
                </a:r>
              </a:p>
            </p:txBody>
          </p:sp>
        </mc:Fallback>
      </mc:AlternateContent>
      <p:sp>
        <p:nvSpPr>
          <p:cNvPr id="4" name="Date Placeholder 3"/>
          <p:cNvSpPr>
            <a:spLocks noGrp="1"/>
          </p:cNvSpPr>
          <p:nvPr>
            <p:ph type="dt" sz="half" idx="10"/>
          </p:nvPr>
        </p:nvSpPr>
        <p:spPr/>
        <p:txBody>
          <a:bodyPr/>
          <a:lstStyle/>
          <a:p>
            <a:fld id="{5810EAF4-78C8-4B63-A64C-BB1167C90BBA}" type="datetime1">
              <a:rPr lang="en-GB" smtClean="0"/>
              <a:t>01/06/2019</a:t>
            </a:fld>
            <a:endParaRPr lang="en-GB"/>
          </a:p>
        </p:txBody>
      </p:sp>
      <p:sp>
        <p:nvSpPr>
          <p:cNvPr id="5" name="Slide Number Placeholder 4"/>
          <p:cNvSpPr>
            <a:spLocks noGrp="1"/>
          </p:cNvSpPr>
          <p:nvPr>
            <p:ph type="sldNum" sz="quarter" idx="12"/>
          </p:nvPr>
        </p:nvSpPr>
        <p:spPr/>
        <p:txBody>
          <a:bodyPr/>
          <a:lstStyle/>
          <a:p>
            <a:fld id="{04EE06A1-D8A8-44A4-9664-211877A1A189}" type="slidenum">
              <a:rPr lang="en-GB" smtClean="0"/>
              <a:t>57</a:t>
            </a:fld>
            <a:endParaRPr lang="en-GB"/>
          </a:p>
        </p:txBody>
      </p:sp>
    </p:spTree>
    <p:extLst>
      <p:ext uri="{BB962C8B-B14F-4D97-AF65-F5344CB8AC3E}">
        <p14:creationId xmlns:p14="http://schemas.microsoft.com/office/powerpoint/2010/main" val="258264159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&amp; Training</a:t>
            </a:r>
            <a:endParaRPr lang="en-GB" dirty="0"/>
          </a:p>
        </p:txBody>
      </p:sp>
      <p:sp>
        <p:nvSpPr>
          <p:cNvPr id="5" name="Content Placeholder 4"/>
          <p:cNvSpPr>
            <a:spLocks noGrp="1"/>
          </p:cNvSpPr>
          <p:nvPr>
            <p:ph idx="1"/>
          </p:nvPr>
        </p:nvSpPr>
        <p:spPr/>
        <p:txBody>
          <a:bodyPr/>
          <a:lstStyle/>
          <a:p>
            <a:r>
              <a:rPr lang="en-US" dirty="0" smtClean="0"/>
              <a:t>Training Accuracy: 93%</a:t>
            </a:r>
          </a:p>
          <a:p>
            <a:r>
              <a:rPr lang="en-US" dirty="0" smtClean="0"/>
              <a:t>Validation Accuracy: 90%</a:t>
            </a:r>
          </a:p>
          <a:p>
            <a:r>
              <a:rPr lang="en-US" dirty="0" smtClean="0"/>
              <a:t>Test Accuracy: 89%</a:t>
            </a:r>
            <a:endParaRPr lang="en-GB" dirty="0"/>
          </a:p>
        </p:txBody>
      </p:sp>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2467" y="1419224"/>
            <a:ext cx="4207933" cy="4351338"/>
          </a:xfrm>
          <a:prstGeom prst="rect">
            <a:avLst/>
          </a:prstGeom>
        </p:spPr>
      </p:pic>
      <p:sp>
        <p:nvSpPr>
          <p:cNvPr id="3" name="Date Placeholder 2"/>
          <p:cNvSpPr>
            <a:spLocks noGrp="1"/>
          </p:cNvSpPr>
          <p:nvPr>
            <p:ph type="dt" sz="half" idx="10"/>
          </p:nvPr>
        </p:nvSpPr>
        <p:spPr/>
        <p:txBody>
          <a:bodyPr/>
          <a:lstStyle/>
          <a:p>
            <a:fld id="{DA4CB87E-8CB9-411A-AA0A-BA195F26BD53}" type="datetime1">
              <a:rPr lang="en-GB" smtClean="0"/>
              <a:t>01/06/2019</a:t>
            </a:fld>
            <a:endParaRPr lang="en-GB"/>
          </a:p>
        </p:txBody>
      </p:sp>
      <p:sp>
        <p:nvSpPr>
          <p:cNvPr id="4" name="Slide Number Placeholder 3"/>
          <p:cNvSpPr>
            <a:spLocks noGrp="1"/>
          </p:cNvSpPr>
          <p:nvPr>
            <p:ph type="sldNum" sz="quarter" idx="12"/>
          </p:nvPr>
        </p:nvSpPr>
        <p:spPr/>
        <p:txBody>
          <a:bodyPr/>
          <a:lstStyle/>
          <a:p>
            <a:fld id="{04EE06A1-D8A8-44A4-9664-211877A1A189}" type="slidenum">
              <a:rPr lang="en-GB" smtClean="0"/>
              <a:t>58</a:t>
            </a:fld>
            <a:endParaRPr lang="en-GB"/>
          </a:p>
        </p:txBody>
      </p:sp>
    </p:spTree>
    <p:extLst>
      <p:ext uri="{BB962C8B-B14F-4D97-AF65-F5344CB8AC3E}">
        <p14:creationId xmlns:p14="http://schemas.microsoft.com/office/powerpoint/2010/main" val="416965783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lstStyle/>
          <a:p>
            <a:endParaRPr lang="en-GB"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091268" y="914400"/>
            <a:ext cx="7831666" cy="48005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p:cNvSpPr/>
          <p:nvPr/>
        </p:nvSpPr>
        <p:spPr>
          <a:xfrm>
            <a:off x="5069173" y="2922910"/>
            <a:ext cx="2053653" cy="118869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p:cNvSpPr>
            <a:spLocks noGrp="1"/>
          </p:cNvSpPr>
          <p:nvPr>
            <p:ph type="dt" sz="half" idx="10"/>
          </p:nvPr>
        </p:nvSpPr>
        <p:spPr/>
        <p:txBody>
          <a:bodyPr/>
          <a:lstStyle/>
          <a:p>
            <a:fld id="{0D1CD8A5-8D13-4A2F-AE5F-3ADBEFA707AD}" type="datetime1">
              <a:rPr lang="en-GB" smtClean="0"/>
              <a:t>01/06/2019</a:t>
            </a:fld>
            <a:endParaRPr lang="en-GB"/>
          </a:p>
        </p:txBody>
      </p:sp>
      <p:sp>
        <p:nvSpPr>
          <p:cNvPr id="7" name="Slide Number Placeholder 6"/>
          <p:cNvSpPr>
            <a:spLocks noGrp="1"/>
          </p:cNvSpPr>
          <p:nvPr>
            <p:ph type="sldNum" sz="quarter" idx="12"/>
          </p:nvPr>
        </p:nvSpPr>
        <p:spPr/>
        <p:txBody>
          <a:bodyPr/>
          <a:lstStyle/>
          <a:p>
            <a:fld id="{04EE06A1-D8A8-44A4-9664-211877A1A189}" type="slidenum">
              <a:rPr lang="en-GB" smtClean="0"/>
              <a:t>59</a:t>
            </a:fld>
            <a:endParaRPr lang="en-GB"/>
          </a:p>
        </p:txBody>
      </p:sp>
    </p:spTree>
    <p:extLst>
      <p:ext uri="{BB962C8B-B14F-4D97-AF65-F5344CB8AC3E}">
        <p14:creationId xmlns:p14="http://schemas.microsoft.com/office/powerpoint/2010/main" val="664956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298FB7E-5432-478F-A58C-C268B93CCC00}"/>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3F32E593-47BE-4CF3-855B-097CB56D944A}"/>
              </a:ext>
            </a:extLst>
          </p:cNvPr>
          <p:cNvSpPr>
            <a:spLocks noGrp="1"/>
          </p:cNvSpPr>
          <p:nvPr>
            <p:ph idx="1"/>
          </p:nvPr>
        </p:nvSpPr>
        <p:spPr/>
        <p:txBody>
          <a:bodyPr/>
          <a:lstStyle/>
          <a:p>
            <a:endParaRPr lang="en-US"/>
          </a:p>
        </p:txBody>
      </p:sp>
      <p:pic>
        <p:nvPicPr>
          <p:cNvPr id="8194" name="Picture 2" descr="Related image">
            <a:extLst>
              <a:ext uri="{FF2B5EF4-FFF2-40B4-BE49-F238E27FC236}">
                <a16:creationId xmlns="" xmlns:a16="http://schemas.microsoft.com/office/drawing/2014/main" id="{D84552F9-6ECA-46BE-99BD-31B236EA2B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2000" y="988906"/>
            <a:ext cx="4992370" cy="5232004"/>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fld id="{4F38DE88-6545-4004-A507-AFAEA93B25AE}" type="datetime1">
              <a:rPr lang="en-GB" smtClean="0"/>
              <a:t>01/06/2019</a:t>
            </a:fld>
            <a:endParaRPr lang="en-GB"/>
          </a:p>
        </p:txBody>
      </p:sp>
      <p:sp>
        <p:nvSpPr>
          <p:cNvPr id="5" name="Slide Number Placeholder 4"/>
          <p:cNvSpPr>
            <a:spLocks noGrp="1"/>
          </p:cNvSpPr>
          <p:nvPr>
            <p:ph type="sldNum" sz="quarter" idx="12"/>
          </p:nvPr>
        </p:nvSpPr>
        <p:spPr/>
        <p:txBody>
          <a:bodyPr/>
          <a:lstStyle/>
          <a:p>
            <a:fld id="{04EE06A1-D8A8-44A4-9664-211877A1A189}" type="slidenum">
              <a:rPr lang="en-GB" smtClean="0"/>
              <a:t>6</a:t>
            </a:fld>
            <a:endParaRPr lang="en-GB"/>
          </a:p>
        </p:txBody>
      </p:sp>
    </p:spTree>
    <p:extLst>
      <p:ext uri="{BB962C8B-B14F-4D97-AF65-F5344CB8AC3E}">
        <p14:creationId xmlns:p14="http://schemas.microsoft.com/office/powerpoint/2010/main" val="141717282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Database</a:t>
            </a:r>
            <a:endParaRPr lang="en-GB" dirty="0"/>
          </a:p>
        </p:txBody>
      </p:sp>
      <p:sp>
        <p:nvSpPr>
          <p:cNvPr id="3" name="Subtitle 2"/>
          <p:cNvSpPr>
            <a:spLocks noGrp="1"/>
          </p:cNvSpPr>
          <p:nvPr>
            <p:ph type="subTitle" idx="1"/>
          </p:nvPr>
        </p:nvSpPr>
        <p:spPr/>
        <p:txBody>
          <a:bodyPr/>
          <a:lstStyle/>
          <a:p>
            <a:endParaRPr lang="en-GB"/>
          </a:p>
        </p:txBody>
      </p:sp>
      <p:sp>
        <p:nvSpPr>
          <p:cNvPr id="4" name="Date Placeholder 3"/>
          <p:cNvSpPr>
            <a:spLocks noGrp="1"/>
          </p:cNvSpPr>
          <p:nvPr>
            <p:ph type="dt" sz="half" idx="10"/>
          </p:nvPr>
        </p:nvSpPr>
        <p:spPr/>
        <p:txBody>
          <a:bodyPr/>
          <a:lstStyle/>
          <a:p>
            <a:fld id="{ED369DF2-48B8-494D-9E71-2239AF5D38F7}" type="datetime1">
              <a:rPr lang="en-GB" smtClean="0"/>
              <a:t>01/06/2019</a:t>
            </a:fld>
            <a:endParaRPr lang="en-GB"/>
          </a:p>
        </p:txBody>
      </p:sp>
      <p:sp>
        <p:nvSpPr>
          <p:cNvPr id="5" name="Slide Number Placeholder 4"/>
          <p:cNvSpPr>
            <a:spLocks noGrp="1"/>
          </p:cNvSpPr>
          <p:nvPr>
            <p:ph type="sldNum" sz="quarter" idx="12"/>
          </p:nvPr>
        </p:nvSpPr>
        <p:spPr/>
        <p:txBody>
          <a:bodyPr/>
          <a:lstStyle/>
          <a:p>
            <a:fld id="{04EE06A1-D8A8-44A4-9664-211877A1A189}" type="slidenum">
              <a:rPr lang="en-GB" smtClean="0"/>
              <a:t>60</a:t>
            </a:fld>
            <a:endParaRPr lang="en-GB"/>
          </a:p>
        </p:txBody>
      </p:sp>
    </p:spTree>
    <p:extLst>
      <p:ext uri="{BB962C8B-B14F-4D97-AF65-F5344CB8AC3E}">
        <p14:creationId xmlns:p14="http://schemas.microsoft.com/office/powerpoint/2010/main" val="207323732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SQL Database</a:t>
            </a:r>
            <a:endParaRPr lang="en-GB" dirty="0"/>
          </a:p>
        </p:txBody>
      </p:sp>
      <p:sp>
        <p:nvSpPr>
          <p:cNvPr id="3" name="Content Placeholder 2"/>
          <p:cNvSpPr>
            <a:spLocks noGrp="1"/>
          </p:cNvSpPr>
          <p:nvPr>
            <p:ph idx="1"/>
          </p:nvPr>
        </p:nvSpPr>
        <p:spPr/>
        <p:txBody>
          <a:bodyPr/>
          <a:lstStyle/>
          <a:p>
            <a:r>
              <a:rPr lang="en-US" dirty="0" smtClean="0"/>
              <a:t>Unstructured nature of data</a:t>
            </a:r>
          </a:p>
          <a:p>
            <a:endParaRPr lang="en-GB"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50891" b="887"/>
          <a:stretch/>
        </p:blipFill>
        <p:spPr>
          <a:xfrm>
            <a:off x="6096000" y="1888066"/>
            <a:ext cx="5367867" cy="3784601"/>
          </a:xfrm>
          <a:prstGeom prst="rect">
            <a:avLst/>
          </a:prstGeom>
        </p:spPr>
      </p:pic>
      <p:sp>
        <p:nvSpPr>
          <p:cNvPr id="5" name="Date Placeholder 4"/>
          <p:cNvSpPr>
            <a:spLocks noGrp="1"/>
          </p:cNvSpPr>
          <p:nvPr>
            <p:ph type="dt" sz="half" idx="10"/>
          </p:nvPr>
        </p:nvSpPr>
        <p:spPr/>
        <p:txBody>
          <a:bodyPr/>
          <a:lstStyle/>
          <a:p>
            <a:fld id="{19F5744A-3081-40E2-8EFB-199BB8BFA590}" type="datetime1">
              <a:rPr lang="en-GB" smtClean="0"/>
              <a:t>01/06/2019</a:t>
            </a:fld>
            <a:endParaRPr lang="en-GB"/>
          </a:p>
        </p:txBody>
      </p:sp>
      <p:sp>
        <p:nvSpPr>
          <p:cNvPr id="6" name="Slide Number Placeholder 5"/>
          <p:cNvSpPr>
            <a:spLocks noGrp="1"/>
          </p:cNvSpPr>
          <p:nvPr>
            <p:ph type="sldNum" sz="quarter" idx="12"/>
          </p:nvPr>
        </p:nvSpPr>
        <p:spPr/>
        <p:txBody>
          <a:bodyPr/>
          <a:lstStyle/>
          <a:p>
            <a:fld id="{04EE06A1-D8A8-44A4-9664-211877A1A189}" type="slidenum">
              <a:rPr lang="en-GB" smtClean="0"/>
              <a:t>61</a:t>
            </a:fld>
            <a:endParaRPr lang="en-GB"/>
          </a:p>
        </p:txBody>
      </p:sp>
    </p:spTree>
    <p:extLst>
      <p:ext uri="{BB962C8B-B14F-4D97-AF65-F5344CB8AC3E}">
        <p14:creationId xmlns:p14="http://schemas.microsoft.com/office/powerpoint/2010/main" val="267649590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85618"/>
            <a:ext cx="3473505" cy="3414516"/>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1914" y="2080351"/>
            <a:ext cx="6864703" cy="3143582"/>
          </a:xfrm>
          <a:prstGeom prst="rect">
            <a:avLst/>
          </a:prstGeom>
        </p:spPr>
      </p:pic>
      <p:sp>
        <p:nvSpPr>
          <p:cNvPr id="3" name="Date Placeholder 2"/>
          <p:cNvSpPr>
            <a:spLocks noGrp="1"/>
          </p:cNvSpPr>
          <p:nvPr>
            <p:ph type="dt" sz="half" idx="10"/>
          </p:nvPr>
        </p:nvSpPr>
        <p:spPr/>
        <p:txBody>
          <a:bodyPr/>
          <a:lstStyle/>
          <a:p>
            <a:fld id="{395DD94A-B65A-4394-95CD-A72813191DE9}" type="datetime1">
              <a:rPr lang="en-GB" smtClean="0"/>
              <a:t>01/06/2019</a:t>
            </a:fld>
            <a:endParaRPr lang="en-GB"/>
          </a:p>
        </p:txBody>
      </p:sp>
      <p:sp>
        <p:nvSpPr>
          <p:cNvPr id="6" name="Slide Number Placeholder 5"/>
          <p:cNvSpPr>
            <a:spLocks noGrp="1"/>
          </p:cNvSpPr>
          <p:nvPr>
            <p:ph type="sldNum" sz="quarter" idx="12"/>
          </p:nvPr>
        </p:nvSpPr>
        <p:spPr/>
        <p:txBody>
          <a:bodyPr/>
          <a:lstStyle/>
          <a:p>
            <a:fld id="{04EE06A1-D8A8-44A4-9664-211877A1A189}" type="slidenum">
              <a:rPr lang="en-GB" smtClean="0"/>
              <a:t>62</a:t>
            </a:fld>
            <a:endParaRPr lang="en-GB"/>
          </a:p>
        </p:txBody>
      </p:sp>
    </p:spTree>
    <p:extLst>
      <p:ext uri="{BB962C8B-B14F-4D97-AF65-F5344CB8AC3E}">
        <p14:creationId xmlns:p14="http://schemas.microsoft.com/office/powerpoint/2010/main" val="3865517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4800" y="597534"/>
            <a:ext cx="9127807" cy="6006686"/>
          </a:xfrm>
          <a:prstGeom prst="rect">
            <a:avLst/>
          </a:prstGeom>
        </p:spPr>
      </p:pic>
      <p:sp>
        <p:nvSpPr>
          <p:cNvPr id="4" name="Rectangle 3"/>
          <p:cNvSpPr/>
          <p:nvPr/>
        </p:nvSpPr>
        <p:spPr>
          <a:xfrm>
            <a:off x="1816862" y="1796843"/>
            <a:ext cx="2628138" cy="118869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5D78212D-B131-4AB3-B0AF-76D0C71EC999}" type="datetime1">
              <a:rPr lang="en-GB" smtClean="0"/>
              <a:t>01/06/2019</a:t>
            </a:fld>
            <a:endParaRPr lang="en-GB"/>
          </a:p>
        </p:txBody>
      </p:sp>
      <p:sp>
        <p:nvSpPr>
          <p:cNvPr id="5" name="Slide Number Placeholder 4"/>
          <p:cNvSpPr>
            <a:spLocks noGrp="1"/>
          </p:cNvSpPr>
          <p:nvPr>
            <p:ph type="sldNum" sz="quarter" idx="12"/>
          </p:nvPr>
        </p:nvSpPr>
        <p:spPr/>
        <p:txBody>
          <a:bodyPr/>
          <a:lstStyle/>
          <a:p>
            <a:fld id="{04EE06A1-D8A8-44A4-9664-211877A1A189}" type="slidenum">
              <a:rPr lang="en-GB" smtClean="0"/>
              <a:t>63</a:t>
            </a:fld>
            <a:endParaRPr lang="en-GB"/>
          </a:p>
        </p:txBody>
      </p:sp>
    </p:spTree>
    <p:extLst>
      <p:ext uri="{BB962C8B-B14F-4D97-AF65-F5344CB8AC3E}">
        <p14:creationId xmlns:p14="http://schemas.microsoft.com/office/powerpoint/2010/main" val="2282003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The Trending and Matching Module </a:t>
            </a:r>
            <a:endParaRPr lang="en-US" dirty="0"/>
          </a:p>
        </p:txBody>
      </p:sp>
      <p:sp>
        <p:nvSpPr>
          <p:cNvPr id="3" name="Date Placeholder 2"/>
          <p:cNvSpPr>
            <a:spLocks noGrp="1"/>
          </p:cNvSpPr>
          <p:nvPr>
            <p:ph type="dt" sz="half" idx="10"/>
          </p:nvPr>
        </p:nvSpPr>
        <p:spPr/>
        <p:txBody>
          <a:bodyPr/>
          <a:lstStyle/>
          <a:p>
            <a:fld id="{B9DA6D24-19EA-4EBB-BB71-206C79706982}" type="datetime1">
              <a:rPr lang="en-GB" smtClean="0"/>
              <a:t>01/06/2019</a:t>
            </a:fld>
            <a:endParaRPr lang="en-GB"/>
          </a:p>
        </p:txBody>
      </p:sp>
      <p:sp>
        <p:nvSpPr>
          <p:cNvPr id="4" name="Slide Number Placeholder 3"/>
          <p:cNvSpPr>
            <a:spLocks noGrp="1"/>
          </p:cNvSpPr>
          <p:nvPr>
            <p:ph type="sldNum" sz="quarter" idx="12"/>
          </p:nvPr>
        </p:nvSpPr>
        <p:spPr/>
        <p:txBody>
          <a:bodyPr/>
          <a:lstStyle/>
          <a:p>
            <a:fld id="{04EE06A1-D8A8-44A4-9664-211877A1A189}" type="slidenum">
              <a:rPr lang="en-GB" smtClean="0"/>
              <a:t>64</a:t>
            </a:fld>
            <a:endParaRPr lang="en-GB"/>
          </a:p>
        </p:txBody>
      </p:sp>
    </p:spTree>
    <p:extLst>
      <p:ext uri="{BB962C8B-B14F-4D97-AF65-F5344CB8AC3E}">
        <p14:creationId xmlns:p14="http://schemas.microsoft.com/office/powerpoint/2010/main" val="195180441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Module’s Input</a:t>
            </a:r>
            <a:endParaRPr lang="en-US" dirty="0"/>
          </a:p>
        </p:txBody>
      </p:sp>
      <p:pic>
        <p:nvPicPr>
          <p:cNvPr id="4" name="Content Placeholder 3">
            <a:extLst>
              <a:ext uri="{FF2B5EF4-FFF2-40B4-BE49-F238E27FC236}">
                <a16:creationId xmlns="" xmlns:a16="http://schemas.microsoft.com/office/drawing/2014/main" id="{D2144ECB-46CC-4DCD-9C20-1BA84EF957A1}"/>
              </a:ext>
            </a:extLst>
          </p:cNvPr>
          <p:cNvPicPr>
            <a:picLocks noGrp="1" noChangeAspect="1"/>
          </p:cNvPicPr>
          <p:nvPr>
            <p:ph idx="1"/>
          </p:nvPr>
        </p:nvPicPr>
        <p:blipFill>
          <a:blip r:embed="rId2"/>
          <a:stretch>
            <a:fillRect/>
          </a:stretch>
        </p:blipFill>
        <p:spPr>
          <a:xfrm>
            <a:off x="3147060" y="1936024"/>
            <a:ext cx="5359717" cy="4164876"/>
          </a:xfrm>
          <a:prstGeom prst="rect">
            <a:avLst/>
          </a:prstGeom>
        </p:spPr>
      </p:pic>
      <p:sp>
        <p:nvSpPr>
          <p:cNvPr id="3" name="Date Placeholder 2"/>
          <p:cNvSpPr>
            <a:spLocks noGrp="1"/>
          </p:cNvSpPr>
          <p:nvPr>
            <p:ph type="dt" sz="half" idx="10"/>
          </p:nvPr>
        </p:nvSpPr>
        <p:spPr/>
        <p:txBody>
          <a:bodyPr/>
          <a:lstStyle/>
          <a:p>
            <a:fld id="{8BFAF1AC-E1F5-4DAC-B70F-62CC509D8E0C}" type="datetime1">
              <a:rPr lang="en-GB" smtClean="0"/>
              <a:t>01/06/2019</a:t>
            </a:fld>
            <a:endParaRPr lang="en-GB"/>
          </a:p>
        </p:txBody>
      </p:sp>
      <p:sp>
        <p:nvSpPr>
          <p:cNvPr id="5" name="Slide Number Placeholder 4"/>
          <p:cNvSpPr>
            <a:spLocks noGrp="1"/>
          </p:cNvSpPr>
          <p:nvPr>
            <p:ph type="sldNum" sz="quarter" idx="12"/>
          </p:nvPr>
        </p:nvSpPr>
        <p:spPr/>
        <p:txBody>
          <a:bodyPr/>
          <a:lstStyle/>
          <a:p>
            <a:fld id="{04EE06A1-D8A8-44A4-9664-211877A1A189}" type="slidenum">
              <a:rPr lang="en-GB" smtClean="0"/>
              <a:t>65</a:t>
            </a:fld>
            <a:endParaRPr lang="en-GB"/>
          </a:p>
        </p:txBody>
      </p:sp>
    </p:spTree>
    <p:extLst>
      <p:ext uri="{BB962C8B-B14F-4D97-AF65-F5344CB8AC3E}">
        <p14:creationId xmlns:p14="http://schemas.microsoft.com/office/powerpoint/2010/main" val="193284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Algorithms Used</a:t>
            </a:r>
            <a:endParaRPr lang="en-US" dirty="0"/>
          </a:p>
        </p:txBody>
      </p:sp>
      <p:sp>
        <p:nvSpPr>
          <p:cNvPr id="3" name="Content Placeholder 2"/>
          <p:cNvSpPr>
            <a:spLocks noGrp="1"/>
          </p:cNvSpPr>
          <p:nvPr>
            <p:ph idx="1"/>
          </p:nvPr>
        </p:nvSpPr>
        <p:spPr>
          <a:xfrm>
            <a:off x="838200" y="1330960"/>
            <a:ext cx="10515600" cy="5344160"/>
          </a:xfrm>
        </p:spPr>
        <p:txBody>
          <a:bodyPr/>
          <a:lstStyle/>
          <a:p>
            <a:pPr marL="0" indent="0">
              <a:buNone/>
            </a:pPr>
            <a:r>
              <a:rPr lang="en-US" dirty="0"/>
              <a:t>1) ”Apriori” Algorithm: Breadth-First search strategy to count the support of </a:t>
            </a:r>
            <a:r>
              <a:rPr lang="en-US" dirty="0" smtClean="0"/>
              <a:t>item sets</a:t>
            </a:r>
            <a:r>
              <a:rPr lang="en-US" dirty="0"/>
              <a:t> </a:t>
            </a:r>
          </a:p>
          <a:p>
            <a:pPr marL="0" indent="0">
              <a:buNone/>
            </a:pPr>
            <a:r>
              <a:rPr lang="en-US" dirty="0" smtClean="0"/>
              <a:t>2)  </a:t>
            </a:r>
            <a:r>
              <a:rPr lang="en-US" dirty="0"/>
              <a:t>“Eclat” Algorithm: Depth-First search strategy to count the support of </a:t>
            </a:r>
            <a:r>
              <a:rPr lang="en-US" dirty="0" smtClean="0"/>
              <a:t>item sets</a:t>
            </a:r>
            <a:r>
              <a:rPr lang="en-US" dirty="0"/>
              <a:t> </a:t>
            </a:r>
          </a:p>
          <a:p>
            <a:pPr marL="0" indent="0">
              <a:buNone/>
            </a:pPr>
            <a:endParaRPr lang="en-US" dirty="0"/>
          </a:p>
          <a:p>
            <a:pPr marL="0" indent="0">
              <a:buNone/>
            </a:pPr>
            <a:endParaRPr lang="en-US" dirty="0"/>
          </a:p>
          <a:p>
            <a:endParaRPr lang="en-US" dirty="0"/>
          </a:p>
        </p:txBody>
      </p:sp>
      <p:pic>
        <p:nvPicPr>
          <p:cNvPr id="4" name="Picture 3">
            <a:extLst>
              <a:ext uri="{FF2B5EF4-FFF2-40B4-BE49-F238E27FC236}">
                <a16:creationId xmlns="" xmlns:a16="http://schemas.microsoft.com/office/drawing/2014/main" id="{8E7C846F-14EF-402A-879D-B6DD5969626E}"/>
              </a:ext>
            </a:extLst>
          </p:cNvPr>
          <p:cNvPicPr/>
          <p:nvPr/>
        </p:nvPicPr>
        <p:blipFill rotWithShape="1">
          <a:blip r:embed="rId2"/>
          <a:srcRect t="4474"/>
          <a:stretch/>
        </p:blipFill>
        <p:spPr>
          <a:xfrm>
            <a:off x="1250130" y="3213462"/>
            <a:ext cx="4469950" cy="3156857"/>
          </a:xfrm>
          <a:prstGeom prst="rect">
            <a:avLst/>
          </a:prstGeom>
        </p:spPr>
      </p:pic>
      <p:pic>
        <p:nvPicPr>
          <p:cNvPr id="5" name="Picture 4">
            <a:extLst>
              <a:ext uri="{FF2B5EF4-FFF2-40B4-BE49-F238E27FC236}">
                <a16:creationId xmlns="" xmlns:a16="http://schemas.microsoft.com/office/drawing/2014/main" id="{370DF689-EB28-4447-81EC-C64722EF9620}"/>
              </a:ext>
            </a:extLst>
          </p:cNvPr>
          <p:cNvPicPr/>
          <p:nvPr/>
        </p:nvPicPr>
        <p:blipFill>
          <a:blip r:embed="rId3"/>
          <a:stretch>
            <a:fillRect/>
          </a:stretch>
        </p:blipFill>
        <p:spPr>
          <a:xfrm>
            <a:off x="6370320" y="3213463"/>
            <a:ext cx="4541145" cy="3238137"/>
          </a:xfrm>
          <a:prstGeom prst="rect">
            <a:avLst/>
          </a:prstGeom>
        </p:spPr>
      </p:pic>
      <p:sp>
        <p:nvSpPr>
          <p:cNvPr id="6" name="Date Placeholder 5"/>
          <p:cNvSpPr>
            <a:spLocks noGrp="1"/>
          </p:cNvSpPr>
          <p:nvPr>
            <p:ph type="dt" sz="half" idx="10"/>
          </p:nvPr>
        </p:nvSpPr>
        <p:spPr/>
        <p:txBody>
          <a:bodyPr/>
          <a:lstStyle/>
          <a:p>
            <a:fld id="{33A8CC51-09AF-4663-96ED-9F33E5C6C7DE}" type="datetime1">
              <a:rPr lang="en-GB" smtClean="0"/>
              <a:t>01/06/2019</a:t>
            </a:fld>
            <a:endParaRPr lang="en-GB"/>
          </a:p>
        </p:txBody>
      </p:sp>
      <p:sp>
        <p:nvSpPr>
          <p:cNvPr id="7" name="Slide Number Placeholder 6"/>
          <p:cNvSpPr>
            <a:spLocks noGrp="1"/>
          </p:cNvSpPr>
          <p:nvPr>
            <p:ph type="sldNum" sz="quarter" idx="12"/>
          </p:nvPr>
        </p:nvSpPr>
        <p:spPr/>
        <p:txBody>
          <a:bodyPr/>
          <a:lstStyle/>
          <a:p>
            <a:fld id="{04EE06A1-D8A8-44A4-9664-211877A1A189}" type="slidenum">
              <a:rPr lang="en-GB" smtClean="0"/>
              <a:t>66</a:t>
            </a:fld>
            <a:endParaRPr lang="en-GB"/>
          </a:p>
        </p:txBody>
      </p:sp>
    </p:spTree>
    <p:extLst>
      <p:ext uri="{BB962C8B-B14F-4D97-AF65-F5344CB8AC3E}">
        <p14:creationId xmlns:p14="http://schemas.microsoft.com/office/powerpoint/2010/main" val="2121764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down)">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down)">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Module’s Output</a:t>
            </a:r>
            <a:endParaRPr lang="en-US" dirty="0"/>
          </a:p>
        </p:txBody>
      </p:sp>
      <p:sp>
        <p:nvSpPr>
          <p:cNvPr id="6" name="TextBox 5"/>
          <p:cNvSpPr txBox="1"/>
          <p:nvPr/>
        </p:nvSpPr>
        <p:spPr>
          <a:xfrm>
            <a:off x="1207952" y="1927133"/>
            <a:ext cx="9738722" cy="584775"/>
          </a:xfrm>
          <a:prstGeom prst="rect">
            <a:avLst/>
          </a:prstGeom>
          <a:noFill/>
        </p:spPr>
        <p:txBody>
          <a:bodyPr wrap="square" rtlCol="0">
            <a:spAutoFit/>
          </a:bodyPr>
          <a:lstStyle/>
          <a:p>
            <a:r>
              <a:rPr lang="en-US" sz="3200" dirty="0" smtClean="0"/>
              <a:t>1) Outfit Matching Rules</a:t>
            </a:r>
            <a:endParaRPr lang="en-US" sz="3200"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2130" t="9400" b="83099"/>
          <a:stretch/>
        </p:blipFill>
        <p:spPr>
          <a:xfrm>
            <a:off x="2188656" y="2909426"/>
            <a:ext cx="7950787" cy="410705"/>
          </a:xfrm>
          <a:prstGeom prst="rect">
            <a:avLst/>
          </a:prstGeom>
        </p:spPr>
      </p:pic>
      <p:pic>
        <p:nvPicPr>
          <p:cNvPr id="7" name="Picture 6"/>
          <p:cNvPicPr/>
          <p:nvPr/>
        </p:nvPicPr>
        <p:blipFill rotWithShape="1">
          <a:blip r:embed="rId3"/>
          <a:srcRect l="5466" t="60892" r="45883" b="33851"/>
          <a:stretch/>
        </p:blipFill>
        <p:spPr>
          <a:xfrm>
            <a:off x="2303672" y="3392509"/>
            <a:ext cx="8042902" cy="513406"/>
          </a:xfrm>
          <a:prstGeom prst="rect">
            <a:avLst/>
          </a:prstGeom>
        </p:spPr>
      </p:pic>
      <p:pic>
        <p:nvPicPr>
          <p:cNvPr id="9" name="Picture 8"/>
          <p:cNvPicPr/>
          <p:nvPr/>
        </p:nvPicPr>
        <p:blipFill rotWithShape="1">
          <a:blip r:embed="rId3"/>
          <a:srcRect l="5709" t="15225" r="50396" b="79293"/>
          <a:stretch/>
        </p:blipFill>
        <p:spPr>
          <a:xfrm>
            <a:off x="2303672" y="3978293"/>
            <a:ext cx="7373111" cy="493594"/>
          </a:xfrm>
          <a:prstGeom prst="rect">
            <a:avLst/>
          </a:prstGeom>
        </p:spPr>
      </p:pic>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2766" t="23961" r="5720" b="69132"/>
          <a:stretch/>
        </p:blipFill>
        <p:spPr>
          <a:xfrm>
            <a:off x="2188656" y="4544265"/>
            <a:ext cx="7777313" cy="398806"/>
          </a:xfrm>
          <a:prstGeom prst="rect">
            <a:avLst/>
          </a:prstGeom>
        </p:spPr>
      </p:pic>
      <p:sp>
        <p:nvSpPr>
          <p:cNvPr id="4" name="Date Placeholder 3"/>
          <p:cNvSpPr>
            <a:spLocks noGrp="1"/>
          </p:cNvSpPr>
          <p:nvPr>
            <p:ph type="dt" sz="half" idx="10"/>
          </p:nvPr>
        </p:nvSpPr>
        <p:spPr/>
        <p:txBody>
          <a:bodyPr/>
          <a:lstStyle/>
          <a:p>
            <a:fld id="{A6BB6711-B282-417D-9E1F-58851645FEBA}" type="datetime1">
              <a:rPr lang="en-GB" smtClean="0"/>
              <a:t>01/06/2019</a:t>
            </a:fld>
            <a:endParaRPr lang="en-GB"/>
          </a:p>
        </p:txBody>
      </p:sp>
      <p:sp>
        <p:nvSpPr>
          <p:cNvPr id="5" name="Slide Number Placeholder 4"/>
          <p:cNvSpPr>
            <a:spLocks noGrp="1"/>
          </p:cNvSpPr>
          <p:nvPr>
            <p:ph type="sldNum" sz="quarter" idx="12"/>
          </p:nvPr>
        </p:nvSpPr>
        <p:spPr/>
        <p:txBody>
          <a:bodyPr/>
          <a:lstStyle/>
          <a:p>
            <a:fld id="{04EE06A1-D8A8-44A4-9664-211877A1A189}" type="slidenum">
              <a:rPr lang="en-GB" smtClean="0"/>
              <a:t>67</a:t>
            </a:fld>
            <a:endParaRPr lang="en-GB"/>
          </a:p>
        </p:txBody>
      </p:sp>
    </p:spTree>
    <p:extLst>
      <p:ext uri="{BB962C8B-B14F-4D97-AF65-F5344CB8AC3E}">
        <p14:creationId xmlns:p14="http://schemas.microsoft.com/office/powerpoint/2010/main" val="2926572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Module’s </a:t>
            </a:r>
            <a:r>
              <a:rPr lang="en-US" dirty="0"/>
              <a:t>Output</a:t>
            </a:r>
          </a:p>
        </p:txBody>
      </p:sp>
      <p:sp>
        <p:nvSpPr>
          <p:cNvPr id="3" name="Content Placeholder 2"/>
          <p:cNvSpPr>
            <a:spLocks noGrp="1"/>
          </p:cNvSpPr>
          <p:nvPr>
            <p:ph idx="1"/>
          </p:nvPr>
        </p:nvSpPr>
        <p:spPr/>
        <p:txBody>
          <a:bodyPr>
            <a:normAutofit/>
          </a:bodyPr>
          <a:lstStyle/>
          <a:p>
            <a:pPr marL="0" indent="0">
              <a:buNone/>
            </a:pPr>
            <a:r>
              <a:rPr lang="en-US" sz="3200" dirty="0" smtClean="0"/>
              <a:t>2) Trending Colors Matching Rules</a:t>
            </a:r>
            <a:endParaRPr lang="en-US" sz="3200" dirty="0"/>
          </a:p>
        </p:txBody>
      </p:sp>
      <p:pic>
        <p:nvPicPr>
          <p:cNvPr id="5" name="Picture 4"/>
          <p:cNvPicPr preferRelativeResize="0">
            <a:picLocks noChangeAspect="1"/>
          </p:cNvPicPr>
          <p:nvPr/>
        </p:nvPicPr>
        <p:blipFill rotWithShape="1">
          <a:blip r:embed="rId2"/>
          <a:srcRect l="7502" t="78645" r="53837" b="16141"/>
          <a:stretch/>
        </p:blipFill>
        <p:spPr bwMode="auto">
          <a:xfrm>
            <a:off x="4253349" y="2686470"/>
            <a:ext cx="3746261" cy="731520"/>
          </a:xfrm>
          <a:prstGeom prst="rect">
            <a:avLst/>
          </a:prstGeom>
          <a:ln>
            <a:noFill/>
          </a:ln>
          <a:extLst>
            <a:ext uri="{53640926-AAD7-44D8-BBD7-CCE9431645EC}">
              <a14:shadowObscured xmlns:a14="http://schemas.microsoft.com/office/drawing/2010/main"/>
            </a:ext>
          </a:extLst>
        </p:spPr>
      </p:pic>
      <p:pic>
        <p:nvPicPr>
          <p:cNvPr id="6" name="Picture 5"/>
          <p:cNvPicPr preferRelativeResize="0">
            <a:picLocks noChangeAspect="1"/>
          </p:cNvPicPr>
          <p:nvPr/>
        </p:nvPicPr>
        <p:blipFill rotWithShape="1">
          <a:blip r:embed="rId2"/>
          <a:srcRect l="5869" t="57787" r="53324" b="36483"/>
          <a:stretch/>
        </p:blipFill>
        <p:spPr bwMode="auto">
          <a:xfrm>
            <a:off x="4086014" y="3445934"/>
            <a:ext cx="3913596" cy="822960"/>
          </a:xfrm>
          <a:prstGeom prst="rect">
            <a:avLst/>
          </a:prstGeom>
          <a:ln>
            <a:noFill/>
          </a:ln>
          <a:extLst>
            <a:ext uri="{53640926-AAD7-44D8-BBD7-CCE9431645EC}">
              <a14:shadowObscured xmlns:a14="http://schemas.microsoft.com/office/drawing/2010/main"/>
            </a:ext>
          </a:extLst>
        </p:spPr>
      </p:pic>
      <p:pic>
        <p:nvPicPr>
          <p:cNvPr id="7" name="Picture 6"/>
          <p:cNvPicPr preferRelativeResize="0">
            <a:picLocks noChangeAspect="1"/>
          </p:cNvPicPr>
          <p:nvPr/>
        </p:nvPicPr>
        <p:blipFill rotWithShape="1">
          <a:blip r:embed="rId3"/>
          <a:srcRect l="5478" t="51899" r="50862" b="43263"/>
          <a:stretch/>
        </p:blipFill>
        <p:spPr bwMode="auto">
          <a:xfrm>
            <a:off x="4086014" y="4292581"/>
            <a:ext cx="4544037" cy="914400"/>
          </a:xfrm>
          <a:prstGeom prst="rect">
            <a:avLst/>
          </a:prstGeom>
          <a:ln>
            <a:noFill/>
          </a:ln>
          <a:extLst>
            <a:ext uri="{53640926-AAD7-44D8-BBD7-CCE9431645EC}">
              <a14:shadowObscured xmlns:a14="http://schemas.microsoft.com/office/drawing/2010/main"/>
            </a:ext>
          </a:extLst>
        </p:spPr>
      </p:pic>
      <p:pic>
        <p:nvPicPr>
          <p:cNvPr id="8" name="Picture 7"/>
          <p:cNvPicPr preferRelativeResize="0">
            <a:picLocks noChangeAspect="1"/>
          </p:cNvPicPr>
          <p:nvPr/>
        </p:nvPicPr>
        <p:blipFill rotWithShape="1">
          <a:blip r:embed="rId3"/>
          <a:srcRect l="5826" t="65206" r="50078" b="30612"/>
          <a:stretch/>
        </p:blipFill>
        <p:spPr bwMode="auto">
          <a:xfrm>
            <a:off x="4108124" y="5239954"/>
            <a:ext cx="4521927" cy="731520"/>
          </a:xfrm>
          <a:prstGeom prst="rect">
            <a:avLst/>
          </a:prstGeom>
          <a:ln>
            <a:noFill/>
          </a:ln>
          <a:extLst>
            <a:ext uri="{53640926-AAD7-44D8-BBD7-CCE9431645EC}">
              <a14:shadowObscured xmlns:a14="http://schemas.microsoft.com/office/drawing/2010/main"/>
            </a:ext>
          </a:extLst>
        </p:spPr>
      </p:pic>
      <p:sp>
        <p:nvSpPr>
          <p:cNvPr id="4" name="Date Placeholder 3"/>
          <p:cNvSpPr>
            <a:spLocks noGrp="1"/>
          </p:cNvSpPr>
          <p:nvPr>
            <p:ph type="dt" sz="half" idx="10"/>
          </p:nvPr>
        </p:nvSpPr>
        <p:spPr/>
        <p:txBody>
          <a:bodyPr/>
          <a:lstStyle/>
          <a:p>
            <a:fld id="{E87616BF-9FF7-47FF-AFBE-26126452590B}" type="datetime1">
              <a:rPr lang="en-GB" smtClean="0"/>
              <a:t>01/06/2019</a:t>
            </a:fld>
            <a:endParaRPr lang="en-GB"/>
          </a:p>
        </p:txBody>
      </p:sp>
      <p:sp>
        <p:nvSpPr>
          <p:cNvPr id="9" name="Slide Number Placeholder 8"/>
          <p:cNvSpPr>
            <a:spLocks noGrp="1"/>
          </p:cNvSpPr>
          <p:nvPr>
            <p:ph type="sldNum" sz="quarter" idx="12"/>
          </p:nvPr>
        </p:nvSpPr>
        <p:spPr/>
        <p:txBody>
          <a:bodyPr/>
          <a:lstStyle/>
          <a:p>
            <a:fld id="{04EE06A1-D8A8-44A4-9664-211877A1A189}" type="slidenum">
              <a:rPr lang="en-GB" smtClean="0"/>
              <a:t>68</a:t>
            </a:fld>
            <a:endParaRPr lang="en-GB"/>
          </a:p>
        </p:txBody>
      </p:sp>
    </p:spTree>
    <p:extLst>
      <p:ext uri="{BB962C8B-B14F-4D97-AF65-F5344CB8AC3E}">
        <p14:creationId xmlns:p14="http://schemas.microsoft.com/office/powerpoint/2010/main" val="4035519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Module’s Output</a:t>
            </a:r>
          </a:p>
        </p:txBody>
      </p:sp>
      <p:sp>
        <p:nvSpPr>
          <p:cNvPr id="3" name="Content Placeholder 2"/>
          <p:cNvSpPr>
            <a:spLocks noGrp="1"/>
          </p:cNvSpPr>
          <p:nvPr>
            <p:ph idx="1"/>
          </p:nvPr>
        </p:nvSpPr>
        <p:spPr/>
        <p:txBody>
          <a:bodyPr>
            <a:normAutofit/>
          </a:bodyPr>
          <a:lstStyle/>
          <a:p>
            <a:r>
              <a:rPr lang="en-US" sz="3200" dirty="0" smtClean="0"/>
              <a:t>3) Most trending </a:t>
            </a:r>
            <a:r>
              <a:rPr lang="en-US" sz="3200" dirty="0"/>
              <a:t>c</a:t>
            </a:r>
            <a:r>
              <a:rPr lang="en-US" sz="3200" dirty="0" smtClean="0"/>
              <a:t>olors in every clothes’ categories</a:t>
            </a:r>
            <a:endParaRPr lang="en-US" sz="3200" dirty="0"/>
          </a:p>
        </p:txBody>
      </p:sp>
      <p:pic>
        <p:nvPicPr>
          <p:cNvPr id="4" name="Content Placeholder 3"/>
          <p:cNvPicPr>
            <a:picLocks/>
          </p:cNvPicPr>
          <p:nvPr/>
        </p:nvPicPr>
        <p:blipFill rotWithShape="1">
          <a:blip r:embed="rId2">
            <a:extLst>
              <a:ext uri="{28A0092B-C50C-407E-A947-70E740481C1C}">
                <a14:useLocalDpi xmlns:a14="http://schemas.microsoft.com/office/drawing/2010/main" val="0"/>
              </a:ext>
            </a:extLst>
          </a:blip>
          <a:srcRect r="7565"/>
          <a:stretch/>
        </p:blipFill>
        <p:spPr bwMode="auto">
          <a:xfrm>
            <a:off x="1303813" y="2730604"/>
            <a:ext cx="3628229" cy="3341723"/>
          </a:xfrm>
          <a:prstGeom prst="rect">
            <a:avLst/>
          </a:prstGeom>
          <a:noFill/>
          <a:ln>
            <a:noFill/>
          </a:ln>
          <a:extLst>
            <a:ext uri="{53640926-AAD7-44D8-BBD7-CCE9431645EC}">
              <a14:shadowObscured xmlns:a14="http://schemas.microsoft.com/office/drawing/2010/main"/>
            </a:ext>
          </a:extLst>
        </p:spPr>
      </p:pic>
      <p:pic>
        <p:nvPicPr>
          <p:cNvPr id="5" name="Picture 4"/>
          <p:cNvPicPr/>
          <p:nvPr/>
        </p:nvPicPr>
        <p:blipFill rotWithShape="1">
          <a:blip r:embed="rId3">
            <a:extLst>
              <a:ext uri="{28A0092B-C50C-407E-A947-70E740481C1C}">
                <a14:useLocalDpi xmlns:a14="http://schemas.microsoft.com/office/drawing/2010/main" val="0"/>
              </a:ext>
            </a:extLst>
          </a:blip>
          <a:srcRect r="10522"/>
          <a:stretch/>
        </p:blipFill>
        <p:spPr bwMode="auto">
          <a:xfrm>
            <a:off x="6603127" y="2579683"/>
            <a:ext cx="3339864" cy="3625809"/>
          </a:xfrm>
          <a:prstGeom prst="rect">
            <a:avLst/>
          </a:prstGeom>
          <a:noFill/>
          <a:ln>
            <a:noFill/>
          </a:ln>
        </p:spPr>
      </p:pic>
      <p:sp>
        <p:nvSpPr>
          <p:cNvPr id="6" name="Date Placeholder 5"/>
          <p:cNvSpPr>
            <a:spLocks noGrp="1"/>
          </p:cNvSpPr>
          <p:nvPr>
            <p:ph type="dt" sz="half" idx="10"/>
          </p:nvPr>
        </p:nvSpPr>
        <p:spPr/>
        <p:txBody>
          <a:bodyPr/>
          <a:lstStyle/>
          <a:p>
            <a:fld id="{9A992DC3-E965-49B2-A20F-FCFFD771778C}" type="datetime1">
              <a:rPr lang="en-GB" smtClean="0"/>
              <a:t>01/06/2019</a:t>
            </a:fld>
            <a:endParaRPr lang="en-GB"/>
          </a:p>
        </p:txBody>
      </p:sp>
      <p:sp>
        <p:nvSpPr>
          <p:cNvPr id="7" name="Slide Number Placeholder 6"/>
          <p:cNvSpPr>
            <a:spLocks noGrp="1"/>
          </p:cNvSpPr>
          <p:nvPr>
            <p:ph type="sldNum" sz="quarter" idx="12"/>
          </p:nvPr>
        </p:nvSpPr>
        <p:spPr/>
        <p:txBody>
          <a:bodyPr/>
          <a:lstStyle/>
          <a:p>
            <a:fld id="{04EE06A1-D8A8-44A4-9664-211877A1A189}" type="slidenum">
              <a:rPr lang="en-GB" smtClean="0"/>
              <a:t>69</a:t>
            </a:fld>
            <a:endParaRPr lang="en-GB"/>
          </a:p>
        </p:txBody>
      </p:sp>
    </p:spTree>
    <p:extLst>
      <p:ext uri="{BB962C8B-B14F-4D97-AF65-F5344CB8AC3E}">
        <p14:creationId xmlns:p14="http://schemas.microsoft.com/office/powerpoint/2010/main" val="2779891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F8CDF5-5F86-40DF-BBE3-A9C4E98E8F95}"/>
              </a:ext>
            </a:extLst>
          </p:cNvPr>
          <p:cNvSpPr>
            <a:spLocks noGrp="1"/>
          </p:cNvSpPr>
          <p:nvPr>
            <p:ph type="title"/>
          </p:nvPr>
        </p:nvSpPr>
        <p:spPr/>
        <p:txBody>
          <a:bodyPr/>
          <a:lstStyle/>
          <a:p>
            <a:r>
              <a:rPr lang="en-US" b="1" dirty="0"/>
              <a:t>Market Survey</a:t>
            </a:r>
          </a:p>
        </p:txBody>
      </p:sp>
      <p:sp>
        <p:nvSpPr>
          <p:cNvPr id="3" name="Content Placeholder 2">
            <a:extLst>
              <a:ext uri="{FF2B5EF4-FFF2-40B4-BE49-F238E27FC236}">
                <a16:creationId xmlns="" xmlns:a16="http://schemas.microsoft.com/office/drawing/2014/main" id="{82035BD5-52B1-4492-9927-AACDE4F12D86}"/>
              </a:ext>
            </a:extLst>
          </p:cNvPr>
          <p:cNvSpPr>
            <a:spLocks noGrp="1"/>
          </p:cNvSpPr>
          <p:nvPr>
            <p:ph idx="1"/>
          </p:nvPr>
        </p:nvSpPr>
        <p:spPr>
          <a:xfrm>
            <a:off x="2661920" y="5766275"/>
            <a:ext cx="6644640" cy="487680"/>
          </a:xfrm>
        </p:spPr>
        <p:txBody>
          <a:bodyPr>
            <a:normAutofit fontScale="70000" lnSpcReduction="20000"/>
          </a:bodyPr>
          <a:lstStyle/>
          <a:p>
            <a:r>
              <a:rPr lang="en-US" dirty="0"/>
              <a:t>Around 80% of the respondents face this shopping problem. </a:t>
            </a:r>
          </a:p>
        </p:txBody>
      </p:sp>
      <p:sp>
        <p:nvSpPr>
          <p:cNvPr id="4" name="Rectangle 2">
            <a:extLst>
              <a:ext uri="{FF2B5EF4-FFF2-40B4-BE49-F238E27FC236}">
                <a16:creationId xmlns="" xmlns:a16="http://schemas.microsoft.com/office/drawing/2014/main" id="{0A7FE4D1-FDD3-43E4-8ED6-E1F254CEB597}"/>
              </a:ext>
            </a:extLst>
          </p:cNvPr>
          <p:cNvSpPr>
            <a:spLocks noChangeArrowheads="1"/>
          </p:cNvSpPr>
          <p:nvPr/>
        </p:nvSpPr>
        <p:spPr bwMode="auto">
          <a:xfrm>
            <a:off x="380274" y="1315602"/>
            <a:ext cx="1369568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rPr>
              <a:t>Question 1:</a:t>
            </a:r>
            <a:r>
              <a:rPr kumimoji="0" lang="en-US" altLang="en-US" sz="2000" b="0" i="0" u="none" strike="noStrike" cap="none" normalizeH="0" baseline="0" dirty="0">
                <a:ln>
                  <a:noFill/>
                </a:ln>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rPr>
              <a:t> Have you ever experienced buying a piece of clothes and then did not find any pieces matching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rPr>
              <a:t> with it?</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10241" name="Picture 6">
            <a:extLst>
              <a:ext uri="{FF2B5EF4-FFF2-40B4-BE49-F238E27FC236}">
                <a16:creationId xmlns="" xmlns:a16="http://schemas.microsoft.com/office/drawing/2014/main" id="{6D4F36FF-395C-470B-A394-C6A627E609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7267" y="2037555"/>
            <a:ext cx="8505470" cy="3484880"/>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p:cNvSpPr>
            <a:spLocks noGrp="1"/>
          </p:cNvSpPr>
          <p:nvPr>
            <p:ph type="dt" sz="half" idx="10"/>
          </p:nvPr>
        </p:nvSpPr>
        <p:spPr/>
        <p:txBody>
          <a:bodyPr/>
          <a:lstStyle/>
          <a:p>
            <a:fld id="{4E31D39A-A0EF-4260-8453-EF9F96638024}" type="datetime1">
              <a:rPr lang="en-GB" smtClean="0"/>
              <a:t>01/06/2019</a:t>
            </a:fld>
            <a:endParaRPr lang="en-GB"/>
          </a:p>
        </p:txBody>
      </p:sp>
      <p:sp>
        <p:nvSpPr>
          <p:cNvPr id="6" name="Slide Number Placeholder 5"/>
          <p:cNvSpPr>
            <a:spLocks noGrp="1"/>
          </p:cNvSpPr>
          <p:nvPr>
            <p:ph type="sldNum" sz="quarter" idx="12"/>
          </p:nvPr>
        </p:nvSpPr>
        <p:spPr/>
        <p:txBody>
          <a:bodyPr/>
          <a:lstStyle/>
          <a:p>
            <a:fld id="{04EE06A1-D8A8-44A4-9664-211877A1A189}" type="slidenum">
              <a:rPr lang="en-GB" smtClean="0"/>
              <a:t>7</a:t>
            </a:fld>
            <a:endParaRPr lang="en-GB"/>
          </a:p>
        </p:txBody>
      </p:sp>
    </p:spTree>
    <p:extLst>
      <p:ext uri="{BB962C8B-B14F-4D97-AF65-F5344CB8AC3E}">
        <p14:creationId xmlns:p14="http://schemas.microsoft.com/office/powerpoint/2010/main" val="309940442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Evaluation: Outfit Matching Rules</a:t>
            </a:r>
            <a:endParaRPr lang="en-US" dirty="0"/>
          </a:p>
        </p:txBody>
      </p:sp>
      <p:sp>
        <p:nvSpPr>
          <p:cNvPr id="5" name="Title 1"/>
          <p:cNvSpPr txBox="1">
            <a:spLocks/>
          </p:cNvSpPr>
          <p:nvPr/>
        </p:nvSpPr>
        <p:spPr>
          <a:xfrm>
            <a:off x="1097280" y="286603"/>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dirty="0"/>
          </a:p>
        </p:txBody>
      </p:sp>
      <p:pic>
        <p:nvPicPr>
          <p:cNvPr id="6" name="Content Placeholder 3"/>
          <p:cNvPicPr>
            <a:picLocks/>
          </p:cNvPicPr>
          <p:nvPr/>
        </p:nvPicPr>
        <p:blipFill rotWithShape="1">
          <a:blip r:embed="rId2">
            <a:extLst>
              <a:ext uri="{28A0092B-C50C-407E-A947-70E740481C1C}">
                <a14:useLocalDpi xmlns:a14="http://schemas.microsoft.com/office/drawing/2010/main" val="0"/>
              </a:ext>
            </a:extLst>
          </a:blip>
          <a:srcRect t="4768" b="11251"/>
          <a:stretch/>
        </p:blipFill>
        <p:spPr>
          <a:xfrm>
            <a:off x="428865" y="1972490"/>
            <a:ext cx="3807856" cy="3766459"/>
          </a:xfrm>
          <a:prstGeom prst="rect">
            <a:avLst/>
          </a:prstGeom>
        </p:spPr>
      </p:pic>
      <p:pic>
        <p:nvPicPr>
          <p:cNvPr id="7" name="Picture 6"/>
          <p:cNvPicPr/>
          <p:nvPr/>
        </p:nvPicPr>
        <p:blipFill rotWithShape="1">
          <a:blip r:embed="rId3">
            <a:extLst>
              <a:ext uri="{28A0092B-C50C-407E-A947-70E740481C1C}">
                <a14:useLocalDpi xmlns:a14="http://schemas.microsoft.com/office/drawing/2010/main" val="0"/>
              </a:ext>
            </a:extLst>
          </a:blip>
          <a:srcRect t="2428" b="10280"/>
          <a:stretch/>
        </p:blipFill>
        <p:spPr>
          <a:xfrm>
            <a:off x="4236721" y="1850085"/>
            <a:ext cx="3683725" cy="3914989"/>
          </a:xfrm>
          <a:prstGeom prst="rect">
            <a:avLst/>
          </a:prstGeom>
        </p:spPr>
      </p:pic>
      <p:pic>
        <p:nvPicPr>
          <p:cNvPr id="8" name="Picture 7"/>
          <p:cNvPicPr/>
          <p:nvPr/>
        </p:nvPicPr>
        <p:blipFill rotWithShape="1">
          <a:blip r:embed="rId4"/>
          <a:srcRect t="7703" b="10162"/>
          <a:stretch/>
        </p:blipFill>
        <p:spPr bwMode="auto">
          <a:xfrm>
            <a:off x="8044577" y="1897983"/>
            <a:ext cx="3672205" cy="3867091"/>
          </a:xfrm>
          <a:prstGeom prst="rect">
            <a:avLst/>
          </a:prstGeom>
          <a:ln>
            <a:noFill/>
          </a:ln>
          <a:extLst>
            <a:ext uri="{53640926-AAD7-44D8-BBD7-CCE9431645EC}">
              <a14:shadowObscured xmlns:a14="http://schemas.microsoft.com/office/drawing/2010/main"/>
            </a:ext>
          </a:extLst>
        </p:spPr>
      </p:pic>
      <p:sp>
        <p:nvSpPr>
          <p:cNvPr id="3" name="TextBox 2"/>
          <p:cNvSpPr txBox="1"/>
          <p:nvPr/>
        </p:nvSpPr>
        <p:spPr>
          <a:xfrm>
            <a:off x="1455420" y="5861354"/>
            <a:ext cx="1988820" cy="369332"/>
          </a:xfrm>
          <a:prstGeom prst="rect">
            <a:avLst/>
          </a:prstGeom>
          <a:noFill/>
        </p:spPr>
        <p:txBody>
          <a:bodyPr wrap="square" rtlCol="0">
            <a:spAutoFit/>
          </a:bodyPr>
          <a:lstStyle/>
          <a:p>
            <a:pPr algn="ctr"/>
            <a:r>
              <a:rPr lang="en-US" dirty="0" smtClean="0"/>
              <a:t>Lift Measure</a:t>
            </a:r>
            <a:endParaRPr lang="en-US" dirty="0"/>
          </a:p>
        </p:txBody>
      </p:sp>
      <p:sp>
        <p:nvSpPr>
          <p:cNvPr id="4" name="TextBox 3"/>
          <p:cNvSpPr txBox="1"/>
          <p:nvPr/>
        </p:nvSpPr>
        <p:spPr>
          <a:xfrm>
            <a:off x="5501640" y="5877799"/>
            <a:ext cx="1889760" cy="369332"/>
          </a:xfrm>
          <a:prstGeom prst="rect">
            <a:avLst/>
          </a:prstGeom>
          <a:noFill/>
        </p:spPr>
        <p:txBody>
          <a:bodyPr wrap="square" rtlCol="0">
            <a:spAutoFit/>
          </a:bodyPr>
          <a:lstStyle/>
          <a:p>
            <a:pPr algn="ctr"/>
            <a:r>
              <a:rPr lang="en-US" dirty="0" smtClean="0"/>
              <a:t>RPF Measure</a:t>
            </a:r>
            <a:endParaRPr lang="en-US" dirty="0"/>
          </a:p>
        </p:txBody>
      </p:sp>
      <p:sp>
        <p:nvSpPr>
          <p:cNvPr id="9" name="TextBox 8"/>
          <p:cNvSpPr txBox="1"/>
          <p:nvPr/>
        </p:nvSpPr>
        <p:spPr>
          <a:xfrm>
            <a:off x="9151620" y="5877799"/>
            <a:ext cx="2316480" cy="369332"/>
          </a:xfrm>
          <a:prstGeom prst="rect">
            <a:avLst/>
          </a:prstGeom>
          <a:noFill/>
        </p:spPr>
        <p:txBody>
          <a:bodyPr wrap="square" rtlCol="0">
            <a:spAutoFit/>
          </a:bodyPr>
          <a:lstStyle/>
          <a:p>
            <a:pPr algn="ctr"/>
            <a:r>
              <a:rPr lang="en-US" dirty="0" smtClean="0"/>
              <a:t>Conviction Measure</a:t>
            </a:r>
            <a:endParaRPr lang="en-US" dirty="0"/>
          </a:p>
        </p:txBody>
      </p:sp>
      <p:sp>
        <p:nvSpPr>
          <p:cNvPr id="10" name="Date Placeholder 9"/>
          <p:cNvSpPr>
            <a:spLocks noGrp="1"/>
          </p:cNvSpPr>
          <p:nvPr>
            <p:ph type="dt" sz="half" idx="10"/>
          </p:nvPr>
        </p:nvSpPr>
        <p:spPr/>
        <p:txBody>
          <a:bodyPr/>
          <a:lstStyle/>
          <a:p>
            <a:fld id="{FFBA0AC7-978A-4F1C-BAB8-183A228AC45A}" type="datetime1">
              <a:rPr lang="en-GB" smtClean="0"/>
              <a:t>01/06/2019</a:t>
            </a:fld>
            <a:endParaRPr lang="en-GB"/>
          </a:p>
        </p:txBody>
      </p:sp>
      <p:sp>
        <p:nvSpPr>
          <p:cNvPr id="11" name="Slide Number Placeholder 10"/>
          <p:cNvSpPr>
            <a:spLocks noGrp="1"/>
          </p:cNvSpPr>
          <p:nvPr>
            <p:ph type="sldNum" sz="quarter" idx="12"/>
          </p:nvPr>
        </p:nvSpPr>
        <p:spPr/>
        <p:txBody>
          <a:bodyPr/>
          <a:lstStyle/>
          <a:p>
            <a:fld id="{04EE06A1-D8A8-44A4-9664-211877A1A189}" type="slidenum">
              <a:rPr lang="en-GB" smtClean="0"/>
              <a:t>70</a:t>
            </a:fld>
            <a:endParaRPr lang="en-GB"/>
          </a:p>
        </p:txBody>
      </p:sp>
    </p:spTree>
    <p:extLst>
      <p:ext uri="{BB962C8B-B14F-4D97-AF65-F5344CB8AC3E}">
        <p14:creationId xmlns:p14="http://schemas.microsoft.com/office/powerpoint/2010/main" val="1336214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par>
                                <p:cTn id="11" presetID="16" presetClass="entr" presetSubtype="21"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a:t>
            </a:r>
            <a:r>
              <a:rPr lang="en-US" dirty="0" smtClean="0"/>
              <a:t>Evaluation: Trending Colors Matching </a:t>
            </a:r>
            <a:r>
              <a:rPr lang="en-US" dirty="0"/>
              <a:t>Rules</a:t>
            </a:r>
          </a:p>
        </p:txBody>
      </p:sp>
      <p:pic>
        <p:nvPicPr>
          <p:cNvPr id="9" name="Content Placeholder 3"/>
          <p:cNvPicPr>
            <a:picLocks/>
          </p:cNvPicPr>
          <p:nvPr/>
        </p:nvPicPr>
        <p:blipFill rotWithShape="1">
          <a:blip r:embed="rId2"/>
          <a:srcRect b="9611"/>
          <a:stretch/>
        </p:blipFill>
        <p:spPr>
          <a:xfrm>
            <a:off x="339346" y="1902824"/>
            <a:ext cx="3613906" cy="3966753"/>
          </a:xfrm>
          <a:prstGeom prst="rect">
            <a:avLst/>
          </a:prstGeom>
        </p:spPr>
      </p:pic>
      <p:pic>
        <p:nvPicPr>
          <p:cNvPr id="10" name="Picture 9"/>
          <p:cNvPicPr/>
          <p:nvPr/>
        </p:nvPicPr>
        <p:blipFill rotWithShape="1">
          <a:blip r:embed="rId3"/>
          <a:srcRect l="2989" t="3362" r="-2989" b="10294"/>
          <a:stretch/>
        </p:blipFill>
        <p:spPr>
          <a:xfrm>
            <a:off x="4232366" y="1865520"/>
            <a:ext cx="3788228" cy="4065018"/>
          </a:xfrm>
          <a:prstGeom prst="rect">
            <a:avLst/>
          </a:prstGeom>
        </p:spPr>
      </p:pic>
      <p:pic>
        <p:nvPicPr>
          <p:cNvPr id="11" name="Picture 10"/>
          <p:cNvPicPr/>
          <p:nvPr/>
        </p:nvPicPr>
        <p:blipFill rotWithShape="1">
          <a:blip r:embed="rId4"/>
          <a:srcRect t="5118" b="8534"/>
          <a:stretch/>
        </p:blipFill>
        <p:spPr>
          <a:xfrm>
            <a:off x="8299708" y="1861458"/>
            <a:ext cx="3613618" cy="4069079"/>
          </a:xfrm>
          <a:prstGeom prst="rect">
            <a:avLst/>
          </a:prstGeom>
        </p:spPr>
      </p:pic>
      <p:sp>
        <p:nvSpPr>
          <p:cNvPr id="6" name="TextBox 5"/>
          <p:cNvSpPr txBox="1"/>
          <p:nvPr/>
        </p:nvSpPr>
        <p:spPr>
          <a:xfrm>
            <a:off x="1455420" y="5861354"/>
            <a:ext cx="1988820" cy="369332"/>
          </a:xfrm>
          <a:prstGeom prst="rect">
            <a:avLst/>
          </a:prstGeom>
          <a:noFill/>
        </p:spPr>
        <p:txBody>
          <a:bodyPr wrap="square" rtlCol="0">
            <a:spAutoFit/>
          </a:bodyPr>
          <a:lstStyle/>
          <a:p>
            <a:pPr algn="ctr"/>
            <a:r>
              <a:rPr lang="en-US" dirty="0" smtClean="0"/>
              <a:t>Lift Measure</a:t>
            </a:r>
            <a:endParaRPr lang="en-US" dirty="0"/>
          </a:p>
        </p:txBody>
      </p:sp>
      <p:sp>
        <p:nvSpPr>
          <p:cNvPr id="7" name="TextBox 6"/>
          <p:cNvSpPr txBox="1"/>
          <p:nvPr/>
        </p:nvSpPr>
        <p:spPr>
          <a:xfrm>
            <a:off x="5501640" y="5877799"/>
            <a:ext cx="1889760" cy="369332"/>
          </a:xfrm>
          <a:prstGeom prst="rect">
            <a:avLst/>
          </a:prstGeom>
          <a:noFill/>
        </p:spPr>
        <p:txBody>
          <a:bodyPr wrap="square" rtlCol="0">
            <a:spAutoFit/>
          </a:bodyPr>
          <a:lstStyle/>
          <a:p>
            <a:pPr algn="ctr"/>
            <a:r>
              <a:rPr lang="en-US" dirty="0" smtClean="0"/>
              <a:t>RPF Measure</a:t>
            </a:r>
            <a:endParaRPr lang="en-US" dirty="0"/>
          </a:p>
        </p:txBody>
      </p:sp>
      <p:sp>
        <p:nvSpPr>
          <p:cNvPr id="8" name="TextBox 7"/>
          <p:cNvSpPr txBox="1"/>
          <p:nvPr/>
        </p:nvSpPr>
        <p:spPr>
          <a:xfrm>
            <a:off x="9151620" y="5877799"/>
            <a:ext cx="2316480" cy="369332"/>
          </a:xfrm>
          <a:prstGeom prst="rect">
            <a:avLst/>
          </a:prstGeom>
          <a:noFill/>
        </p:spPr>
        <p:txBody>
          <a:bodyPr wrap="square" rtlCol="0">
            <a:spAutoFit/>
          </a:bodyPr>
          <a:lstStyle/>
          <a:p>
            <a:pPr algn="ctr"/>
            <a:r>
              <a:rPr lang="en-US" dirty="0" smtClean="0"/>
              <a:t>Conviction Measure</a:t>
            </a:r>
            <a:endParaRPr lang="en-US" dirty="0"/>
          </a:p>
        </p:txBody>
      </p:sp>
      <p:sp>
        <p:nvSpPr>
          <p:cNvPr id="3" name="Date Placeholder 2"/>
          <p:cNvSpPr>
            <a:spLocks noGrp="1"/>
          </p:cNvSpPr>
          <p:nvPr>
            <p:ph type="dt" sz="half" idx="10"/>
          </p:nvPr>
        </p:nvSpPr>
        <p:spPr/>
        <p:txBody>
          <a:bodyPr/>
          <a:lstStyle/>
          <a:p>
            <a:fld id="{0F0585F6-9FBF-417F-B126-B54FF813F36F}" type="datetime1">
              <a:rPr lang="en-GB" smtClean="0"/>
              <a:t>01/06/2019</a:t>
            </a:fld>
            <a:endParaRPr lang="en-GB"/>
          </a:p>
        </p:txBody>
      </p:sp>
      <p:sp>
        <p:nvSpPr>
          <p:cNvPr id="4" name="Slide Number Placeholder 3"/>
          <p:cNvSpPr>
            <a:spLocks noGrp="1"/>
          </p:cNvSpPr>
          <p:nvPr>
            <p:ph type="sldNum" sz="quarter" idx="12"/>
          </p:nvPr>
        </p:nvSpPr>
        <p:spPr/>
        <p:txBody>
          <a:bodyPr/>
          <a:lstStyle/>
          <a:p>
            <a:fld id="{04EE06A1-D8A8-44A4-9664-211877A1A189}" type="slidenum">
              <a:rPr lang="en-GB" smtClean="0"/>
              <a:t>71</a:t>
            </a:fld>
            <a:endParaRPr lang="en-GB"/>
          </a:p>
        </p:txBody>
      </p:sp>
    </p:spTree>
    <p:extLst>
      <p:ext uri="{BB962C8B-B14F-4D97-AF65-F5344CB8AC3E}">
        <p14:creationId xmlns:p14="http://schemas.microsoft.com/office/powerpoint/2010/main" val="1445052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par>
                                <p:cTn id="11" presetID="16" presetClass="entr" presetSubtype="21"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Integration</a:t>
            </a:r>
            <a:endParaRPr lang="en-US" dirty="0"/>
          </a:p>
        </p:txBody>
      </p:sp>
      <p:pic>
        <p:nvPicPr>
          <p:cNvPr id="4" name="Content Placeholder 3"/>
          <p:cNvPicPr>
            <a:picLocks noGrp="1"/>
          </p:cNvPicPr>
          <p:nvPr>
            <p:ph idx="1"/>
          </p:nvPr>
        </p:nvPicPr>
        <p:blipFill rotWithShape="1">
          <a:blip r:embed="rId2" cstate="print">
            <a:extLst>
              <a:ext uri="{28A0092B-C50C-407E-A947-70E740481C1C}">
                <a14:useLocalDpi xmlns:a14="http://schemas.microsoft.com/office/drawing/2010/main" val="0"/>
              </a:ext>
            </a:extLst>
          </a:blip>
          <a:srcRect t="4655"/>
          <a:stretch/>
        </p:blipFill>
        <p:spPr>
          <a:xfrm>
            <a:off x="1876685" y="1924594"/>
            <a:ext cx="8325420" cy="3835491"/>
          </a:xfrm>
          <a:prstGeom prst="rect">
            <a:avLst/>
          </a:prstGeom>
        </p:spPr>
      </p:pic>
      <p:sp>
        <p:nvSpPr>
          <p:cNvPr id="3" name="Date Placeholder 2"/>
          <p:cNvSpPr>
            <a:spLocks noGrp="1"/>
          </p:cNvSpPr>
          <p:nvPr>
            <p:ph type="dt" sz="half" idx="10"/>
          </p:nvPr>
        </p:nvSpPr>
        <p:spPr/>
        <p:txBody>
          <a:bodyPr/>
          <a:lstStyle/>
          <a:p>
            <a:fld id="{99342B28-583E-4E34-9C10-CEE93D245292}" type="datetime1">
              <a:rPr lang="en-GB" smtClean="0"/>
              <a:t>01/06/2019</a:t>
            </a:fld>
            <a:endParaRPr lang="en-GB"/>
          </a:p>
        </p:txBody>
      </p:sp>
      <p:sp>
        <p:nvSpPr>
          <p:cNvPr id="5" name="Slide Number Placeholder 4"/>
          <p:cNvSpPr>
            <a:spLocks noGrp="1"/>
          </p:cNvSpPr>
          <p:nvPr>
            <p:ph type="sldNum" sz="quarter" idx="12"/>
          </p:nvPr>
        </p:nvSpPr>
        <p:spPr/>
        <p:txBody>
          <a:bodyPr/>
          <a:lstStyle/>
          <a:p>
            <a:fld id="{04EE06A1-D8A8-44A4-9664-211877A1A189}" type="slidenum">
              <a:rPr lang="en-GB" smtClean="0"/>
              <a:t>72</a:t>
            </a:fld>
            <a:endParaRPr lang="en-GB"/>
          </a:p>
        </p:txBody>
      </p:sp>
    </p:spTree>
    <p:extLst>
      <p:ext uri="{BB962C8B-B14F-4D97-AF65-F5344CB8AC3E}">
        <p14:creationId xmlns:p14="http://schemas.microsoft.com/office/powerpoint/2010/main" val="2803886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Mobile Application</a:t>
            </a:r>
            <a:endParaRPr lang="en-US" dirty="0"/>
          </a:p>
        </p:txBody>
      </p:sp>
      <p:sp>
        <p:nvSpPr>
          <p:cNvPr id="4" name="Rounded Rectangle 3"/>
          <p:cNvSpPr/>
          <p:nvPr/>
        </p:nvSpPr>
        <p:spPr>
          <a:xfrm>
            <a:off x="3988526" y="2090056"/>
            <a:ext cx="3196046" cy="89698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t>React Native</a:t>
            </a:r>
            <a:endParaRPr lang="en-US" sz="3600" b="1" dirty="0"/>
          </a:p>
        </p:txBody>
      </p:sp>
      <p:cxnSp>
        <p:nvCxnSpPr>
          <p:cNvPr id="6" name="Straight Arrow Connector 5"/>
          <p:cNvCxnSpPr/>
          <p:nvPr/>
        </p:nvCxnSpPr>
        <p:spPr>
          <a:xfrm flipH="1">
            <a:off x="3483429" y="2973976"/>
            <a:ext cx="2103120" cy="1049384"/>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cxnSp>
        <p:nvCxnSpPr>
          <p:cNvPr id="9" name="Straight Arrow Connector 8"/>
          <p:cNvCxnSpPr/>
          <p:nvPr/>
        </p:nvCxnSpPr>
        <p:spPr>
          <a:xfrm>
            <a:off x="5586549" y="2973976"/>
            <a:ext cx="2033451" cy="1114696"/>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sp>
        <p:nvSpPr>
          <p:cNvPr id="23" name="TextBox 22"/>
          <p:cNvSpPr txBox="1"/>
          <p:nvPr/>
        </p:nvSpPr>
        <p:spPr>
          <a:xfrm>
            <a:off x="2560318" y="4088673"/>
            <a:ext cx="1689463" cy="584775"/>
          </a:xfrm>
          <a:prstGeom prst="rect">
            <a:avLst/>
          </a:prstGeom>
          <a:noFill/>
        </p:spPr>
        <p:txBody>
          <a:bodyPr wrap="square" rtlCol="0">
            <a:spAutoFit/>
          </a:bodyPr>
          <a:lstStyle/>
          <a:p>
            <a:pPr algn="ctr"/>
            <a:r>
              <a:rPr lang="en-US" sz="3200" dirty="0" smtClean="0"/>
              <a:t>Android</a:t>
            </a:r>
            <a:endParaRPr lang="en-US" sz="3200" dirty="0"/>
          </a:p>
        </p:txBody>
      </p:sp>
      <p:sp>
        <p:nvSpPr>
          <p:cNvPr id="24" name="TextBox 23"/>
          <p:cNvSpPr txBox="1"/>
          <p:nvPr/>
        </p:nvSpPr>
        <p:spPr>
          <a:xfrm>
            <a:off x="6918961" y="4088672"/>
            <a:ext cx="1654629" cy="584775"/>
          </a:xfrm>
          <a:prstGeom prst="rect">
            <a:avLst/>
          </a:prstGeom>
          <a:noFill/>
        </p:spPr>
        <p:txBody>
          <a:bodyPr wrap="square" rtlCol="0">
            <a:spAutoFit/>
          </a:bodyPr>
          <a:lstStyle/>
          <a:p>
            <a:pPr algn="ctr"/>
            <a:r>
              <a:rPr lang="en-US" sz="3200" dirty="0" smtClean="0"/>
              <a:t>iOS</a:t>
            </a:r>
            <a:endParaRPr lang="en-US" sz="3200" dirty="0"/>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1352" y="4673447"/>
            <a:ext cx="1467393" cy="1467393"/>
          </a:xfrm>
          <a:prstGeom prst="rect">
            <a:avLst/>
          </a:prstGeom>
        </p:spPr>
      </p:pic>
      <p:pic>
        <p:nvPicPr>
          <p:cNvPr id="27" name="Picture 26"/>
          <p:cNvPicPr>
            <a:picLocks noChangeAspect="1"/>
          </p:cNvPicPr>
          <p:nvPr/>
        </p:nvPicPr>
        <p:blipFill rotWithShape="1">
          <a:blip r:embed="rId3" cstate="print">
            <a:extLst>
              <a:ext uri="{28A0092B-C50C-407E-A947-70E740481C1C}">
                <a14:useLocalDpi xmlns:a14="http://schemas.microsoft.com/office/drawing/2010/main" val="0"/>
              </a:ext>
            </a:extLst>
          </a:blip>
          <a:srcRect l="23312" r="21589"/>
          <a:stretch/>
        </p:blipFill>
        <p:spPr>
          <a:xfrm>
            <a:off x="7283666" y="4567553"/>
            <a:ext cx="925217" cy="1679180"/>
          </a:xfrm>
          <a:prstGeom prst="rect">
            <a:avLst/>
          </a:prstGeom>
        </p:spPr>
      </p:pic>
      <p:sp>
        <p:nvSpPr>
          <p:cNvPr id="3" name="Date Placeholder 2"/>
          <p:cNvSpPr>
            <a:spLocks noGrp="1"/>
          </p:cNvSpPr>
          <p:nvPr>
            <p:ph type="dt" sz="half" idx="10"/>
          </p:nvPr>
        </p:nvSpPr>
        <p:spPr/>
        <p:txBody>
          <a:bodyPr/>
          <a:lstStyle/>
          <a:p>
            <a:fld id="{CA540DB0-B5C9-4473-8548-D30947D1C223}" type="datetime1">
              <a:rPr lang="en-GB" smtClean="0"/>
              <a:t>01/06/2019</a:t>
            </a:fld>
            <a:endParaRPr lang="en-GB"/>
          </a:p>
        </p:txBody>
      </p:sp>
      <p:sp>
        <p:nvSpPr>
          <p:cNvPr id="5" name="Slide Number Placeholder 4"/>
          <p:cNvSpPr>
            <a:spLocks noGrp="1"/>
          </p:cNvSpPr>
          <p:nvPr>
            <p:ph type="sldNum" sz="quarter" idx="12"/>
          </p:nvPr>
        </p:nvSpPr>
        <p:spPr/>
        <p:txBody>
          <a:bodyPr/>
          <a:lstStyle/>
          <a:p>
            <a:fld id="{04EE06A1-D8A8-44A4-9664-211877A1A189}" type="slidenum">
              <a:rPr lang="en-GB" smtClean="0"/>
              <a:t>73</a:t>
            </a:fld>
            <a:endParaRPr lang="en-GB"/>
          </a:p>
        </p:txBody>
      </p:sp>
    </p:spTree>
    <p:extLst>
      <p:ext uri="{BB962C8B-B14F-4D97-AF65-F5344CB8AC3E}">
        <p14:creationId xmlns:p14="http://schemas.microsoft.com/office/powerpoint/2010/main" val="1191098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inVertical)">
                                      <p:cBhvr>
                                        <p:cTn id="7" dur="500"/>
                                        <p:tgtEl>
                                          <p:spTgt spid="23"/>
                                        </p:tgtEl>
                                      </p:cBhvr>
                                    </p:animEffect>
                                  </p:childTnLst>
                                </p:cTn>
                              </p:par>
                              <p:par>
                                <p:cTn id="8" presetID="16" presetClass="entr" presetSubtype="21"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barn(inVertical)">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barn(inVertical)">
                                      <p:cBhvr>
                                        <p:cTn id="15" dur="500"/>
                                        <p:tgtEl>
                                          <p:spTgt spid="24"/>
                                        </p:tgtEl>
                                      </p:cBhvr>
                                    </p:animEffect>
                                  </p:childTnLst>
                                </p:cTn>
                              </p:par>
                              <p:par>
                                <p:cTn id="16" presetID="16" presetClass="entr" presetSubtype="21"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barn(inVertical)">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Mobile Application</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sz="3600" dirty="0" smtClean="0"/>
              <a:t> Who is using React Native?</a:t>
            </a:r>
          </a:p>
          <a:p>
            <a:pPr>
              <a:buFont typeface="Wingdings" panose="05000000000000000000" pitchFamily="2" charset="2"/>
              <a:buChar char="Ø"/>
            </a:pPr>
            <a:endParaRPr lang="en-US" sz="3200"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5695" y="2810615"/>
            <a:ext cx="2023928" cy="20239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4686" y="2810614"/>
            <a:ext cx="1915886" cy="19158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1181" y="2810615"/>
            <a:ext cx="1915885" cy="19158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l="6443" t="5317" r="4339" b="6319"/>
          <a:stretch/>
        </p:blipFill>
        <p:spPr>
          <a:xfrm>
            <a:off x="9109165" y="2843743"/>
            <a:ext cx="1820093" cy="18026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Box 10"/>
          <p:cNvSpPr txBox="1"/>
          <p:nvPr/>
        </p:nvSpPr>
        <p:spPr>
          <a:xfrm>
            <a:off x="1245316" y="5303520"/>
            <a:ext cx="1424685" cy="461665"/>
          </a:xfrm>
          <a:prstGeom prst="rect">
            <a:avLst/>
          </a:prstGeom>
          <a:noFill/>
        </p:spPr>
        <p:txBody>
          <a:bodyPr wrap="none" rtlCol="0">
            <a:spAutoFit/>
          </a:bodyPr>
          <a:lstStyle/>
          <a:p>
            <a:pPr algn="ctr"/>
            <a:r>
              <a:rPr lang="en-US" sz="2400" dirty="0" smtClean="0"/>
              <a:t>Instagram</a:t>
            </a:r>
            <a:endParaRPr lang="en-US" sz="2400" dirty="0"/>
          </a:p>
        </p:txBody>
      </p:sp>
      <p:sp>
        <p:nvSpPr>
          <p:cNvPr id="12" name="TextBox 11"/>
          <p:cNvSpPr txBox="1"/>
          <p:nvPr/>
        </p:nvSpPr>
        <p:spPr>
          <a:xfrm>
            <a:off x="4058194" y="5364479"/>
            <a:ext cx="1541417" cy="461665"/>
          </a:xfrm>
          <a:prstGeom prst="rect">
            <a:avLst/>
          </a:prstGeom>
          <a:noFill/>
        </p:spPr>
        <p:txBody>
          <a:bodyPr wrap="square" rtlCol="0">
            <a:spAutoFit/>
          </a:bodyPr>
          <a:lstStyle/>
          <a:p>
            <a:pPr algn="ctr"/>
            <a:r>
              <a:rPr lang="en-US" sz="2400" dirty="0" smtClean="0"/>
              <a:t>Facebook</a:t>
            </a:r>
            <a:endParaRPr lang="en-US" sz="2400" dirty="0"/>
          </a:p>
        </p:txBody>
      </p:sp>
      <p:sp>
        <p:nvSpPr>
          <p:cNvPr id="13" name="TextBox 12"/>
          <p:cNvSpPr txBox="1"/>
          <p:nvPr/>
        </p:nvSpPr>
        <p:spPr>
          <a:xfrm>
            <a:off x="7045234" y="5364480"/>
            <a:ext cx="1123406" cy="461665"/>
          </a:xfrm>
          <a:prstGeom prst="rect">
            <a:avLst/>
          </a:prstGeom>
          <a:noFill/>
        </p:spPr>
        <p:txBody>
          <a:bodyPr wrap="square" rtlCol="0">
            <a:spAutoFit/>
          </a:bodyPr>
          <a:lstStyle/>
          <a:p>
            <a:pPr algn="ctr"/>
            <a:r>
              <a:rPr lang="en-US" sz="2400" dirty="0" smtClean="0"/>
              <a:t>Skype</a:t>
            </a:r>
            <a:endParaRPr lang="en-US" sz="2400" dirty="0"/>
          </a:p>
        </p:txBody>
      </p:sp>
      <p:sp>
        <p:nvSpPr>
          <p:cNvPr id="14" name="TextBox 13"/>
          <p:cNvSpPr txBox="1"/>
          <p:nvPr/>
        </p:nvSpPr>
        <p:spPr>
          <a:xfrm>
            <a:off x="9417496" y="5407429"/>
            <a:ext cx="1445623" cy="461665"/>
          </a:xfrm>
          <a:prstGeom prst="rect">
            <a:avLst/>
          </a:prstGeom>
          <a:noFill/>
        </p:spPr>
        <p:txBody>
          <a:bodyPr wrap="square" rtlCol="0">
            <a:spAutoFit/>
          </a:bodyPr>
          <a:lstStyle/>
          <a:p>
            <a:pPr algn="ctr"/>
            <a:r>
              <a:rPr lang="en-US" sz="2400" dirty="0" smtClean="0"/>
              <a:t>Pinterest</a:t>
            </a:r>
            <a:endParaRPr lang="en-US" dirty="0"/>
          </a:p>
        </p:txBody>
      </p:sp>
      <p:sp>
        <p:nvSpPr>
          <p:cNvPr id="5" name="Date Placeholder 4"/>
          <p:cNvSpPr>
            <a:spLocks noGrp="1"/>
          </p:cNvSpPr>
          <p:nvPr>
            <p:ph type="dt" sz="half" idx="10"/>
          </p:nvPr>
        </p:nvSpPr>
        <p:spPr/>
        <p:txBody>
          <a:bodyPr/>
          <a:lstStyle/>
          <a:p>
            <a:fld id="{59AC89B5-9DF5-4D98-B512-D66605B9D8B8}" type="datetime1">
              <a:rPr lang="en-GB" smtClean="0"/>
              <a:t>01/06/2019</a:t>
            </a:fld>
            <a:endParaRPr lang="en-GB"/>
          </a:p>
        </p:txBody>
      </p:sp>
      <p:sp>
        <p:nvSpPr>
          <p:cNvPr id="6" name="Slide Number Placeholder 5"/>
          <p:cNvSpPr>
            <a:spLocks noGrp="1"/>
          </p:cNvSpPr>
          <p:nvPr>
            <p:ph type="sldNum" sz="quarter" idx="12"/>
          </p:nvPr>
        </p:nvSpPr>
        <p:spPr/>
        <p:txBody>
          <a:bodyPr/>
          <a:lstStyle/>
          <a:p>
            <a:fld id="{04EE06A1-D8A8-44A4-9664-211877A1A189}" type="slidenum">
              <a:rPr lang="en-GB" smtClean="0"/>
              <a:t>74</a:t>
            </a:fld>
            <a:endParaRPr lang="en-GB"/>
          </a:p>
        </p:txBody>
      </p:sp>
    </p:spTree>
    <p:extLst>
      <p:ext uri="{BB962C8B-B14F-4D97-AF65-F5344CB8AC3E}">
        <p14:creationId xmlns:p14="http://schemas.microsoft.com/office/powerpoint/2010/main" val="2568905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Vertical)">
                                      <p:cBhvr>
                                        <p:cTn id="15" dur="500"/>
                                        <p:tgtEl>
                                          <p:spTgt spid="8"/>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arn(inVertic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arn(inVertical)">
                                      <p:cBhvr>
                                        <p:cTn id="23" dur="500"/>
                                        <p:tgtEl>
                                          <p:spTgt spid="9"/>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arn(inVertical)">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arn(inVertical)">
                                      <p:cBhvr>
                                        <p:cTn id="31" dur="500"/>
                                        <p:tgtEl>
                                          <p:spTgt spid="10"/>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barn(inVertical)">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Mobile Application</a:t>
            </a:r>
          </a:p>
        </p:txBody>
      </p:sp>
      <p:pic>
        <p:nvPicPr>
          <p:cNvPr id="15" name="Content Placeholder 1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326675" y="1787835"/>
            <a:ext cx="2264228" cy="4509588"/>
          </a:xfrm>
        </p:spPr>
      </p:pic>
      <p:sp>
        <p:nvSpPr>
          <p:cNvPr id="6" name="TextBox 5"/>
          <p:cNvSpPr txBox="1"/>
          <p:nvPr/>
        </p:nvSpPr>
        <p:spPr>
          <a:xfrm>
            <a:off x="843009" y="3173070"/>
            <a:ext cx="2483666" cy="1077218"/>
          </a:xfrm>
          <a:prstGeom prst="rect">
            <a:avLst/>
          </a:prstGeom>
          <a:noFill/>
        </p:spPr>
        <p:txBody>
          <a:bodyPr wrap="square" rtlCol="0">
            <a:spAutoFit/>
          </a:bodyPr>
          <a:lstStyle/>
          <a:p>
            <a:pPr algn="ctr"/>
            <a:r>
              <a:rPr lang="en-US" sz="3200" dirty="0" smtClean="0"/>
              <a:t>Android Version</a:t>
            </a:r>
            <a:endParaRPr lang="en-US" sz="3200" dirty="0"/>
          </a:p>
        </p:txBody>
      </p:sp>
      <p:sp>
        <p:nvSpPr>
          <p:cNvPr id="7" name="TextBox 6"/>
          <p:cNvSpPr txBox="1"/>
          <p:nvPr/>
        </p:nvSpPr>
        <p:spPr>
          <a:xfrm>
            <a:off x="9066439" y="3173070"/>
            <a:ext cx="2297288" cy="584775"/>
          </a:xfrm>
          <a:prstGeom prst="rect">
            <a:avLst/>
          </a:prstGeom>
          <a:noFill/>
        </p:spPr>
        <p:txBody>
          <a:bodyPr wrap="square" rtlCol="0">
            <a:spAutoFit/>
          </a:bodyPr>
          <a:lstStyle/>
          <a:p>
            <a:pPr algn="ctr"/>
            <a:r>
              <a:rPr lang="en-US" sz="3200" dirty="0" smtClean="0"/>
              <a:t>iOS Version </a:t>
            </a:r>
            <a:endParaRPr lang="en-US" dirty="0"/>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52894" y="1897255"/>
            <a:ext cx="2413545" cy="4290748"/>
          </a:xfrm>
          <a:prstGeom prst="rect">
            <a:avLst/>
          </a:prstGeom>
        </p:spPr>
      </p:pic>
      <p:sp>
        <p:nvSpPr>
          <p:cNvPr id="3" name="Date Placeholder 2"/>
          <p:cNvSpPr>
            <a:spLocks noGrp="1"/>
          </p:cNvSpPr>
          <p:nvPr>
            <p:ph type="dt" sz="half" idx="10"/>
          </p:nvPr>
        </p:nvSpPr>
        <p:spPr/>
        <p:txBody>
          <a:bodyPr/>
          <a:lstStyle/>
          <a:p>
            <a:fld id="{FD96CF36-B6B5-40B2-A8E8-B6A2421340A2}" type="datetime1">
              <a:rPr lang="en-GB" smtClean="0"/>
              <a:t>01/06/2019</a:t>
            </a:fld>
            <a:endParaRPr lang="en-GB"/>
          </a:p>
        </p:txBody>
      </p:sp>
      <p:sp>
        <p:nvSpPr>
          <p:cNvPr id="4" name="Slide Number Placeholder 3"/>
          <p:cNvSpPr>
            <a:spLocks noGrp="1"/>
          </p:cNvSpPr>
          <p:nvPr>
            <p:ph type="sldNum" sz="quarter" idx="12"/>
          </p:nvPr>
        </p:nvSpPr>
        <p:spPr/>
        <p:txBody>
          <a:bodyPr/>
          <a:lstStyle/>
          <a:p>
            <a:fld id="{04EE06A1-D8A8-44A4-9664-211877A1A189}" type="slidenum">
              <a:rPr lang="en-GB" smtClean="0"/>
              <a:t>75</a:t>
            </a:fld>
            <a:endParaRPr lang="en-GB"/>
          </a:p>
        </p:txBody>
      </p:sp>
    </p:spTree>
    <p:extLst>
      <p:ext uri="{BB962C8B-B14F-4D97-AF65-F5344CB8AC3E}">
        <p14:creationId xmlns:p14="http://schemas.microsoft.com/office/powerpoint/2010/main" val="3699361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arn(inVertical)">
                                      <p:cBhvr>
                                        <p:cTn id="15" dur="500"/>
                                        <p:tgtEl>
                                          <p:spTgt spid="16"/>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inVertical)">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 1 - Match an Outfit</a:t>
            </a:r>
            <a:endParaRPr lang="en-US" dirty="0"/>
          </a:p>
        </p:txBody>
      </p:sp>
      <p:sp>
        <p:nvSpPr>
          <p:cNvPr id="5" name="TextBox 4"/>
          <p:cNvSpPr txBox="1"/>
          <p:nvPr/>
        </p:nvSpPr>
        <p:spPr>
          <a:xfrm>
            <a:off x="5085806" y="6207443"/>
            <a:ext cx="2020388" cy="523220"/>
          </a:xfrm>
          <a:prstGeom prst="rect">
            <a:avLst/>
          </a:prstGeom>
          <a:noFill/>
        </p:spPr>
        <p:txBody>
          <a:bodyPr wrap="square" rtlCol="0">
            <a:spAutoFit/>
          </a:bodyPr>
          <a:lstStyle/>
          <a:p>
            <a:pPr algn="ctr"/>
            <a:r>
              <a:rPr lang="en-US" sz="2800" dirty="0" smtClean="0"/>
              <a:t>Step 1</a:t>
            </a:r>
            <a:endParaRPr lang="en-US" sz="28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87446" y="1432560"/>
            <a:ext cx="7817108" cy="4774883"/>
          </a:xfrm>
        </p:spPr>
      </p:pic>
      <p:sp>
        <p:nvSpPr>
          <p:cNvPr id="3" name="Date Placeholder 2"/>
          <p:cNvSpPr>
            <a:spLocks noGrp="1"/>
          </p:cNvSpPr>
          <p:nvPr>
            <p:ph type="dt" sz="half" idx="10"/>
          </p:nvPr>
        </p:nvSpPr>
        <p:spPr/>
        <p:txBody>
          <a:bodyPr/>
          <a:lstStyle/>
          <a:p>
            <a:fld id="{A9703CE2-FE0B-4350-A7D9-3CEB0B201C8D}" type="datetime1">
              <a:rPr lang="en-GB" smtClean="0"/>
              <a:t>01/06/2019</a:t>
            </a:fld>
            <a:endParaRPr lang="en-GB"/>
          </a:p>
        </p:txBody>
      </p:sp>
      <p:sp>
        <p:nvSpPr>
          <p:cNvPr id="4" name="Slide Number Placeholder 3"/>
          <p:cNvSpPr>
            <a:spLocks noGrp="1"/>
          </p:cNvSpPr>
          <p:nvPr>
            <p:ph type="sldNum" sz="quarter" idx="12"/>
          </p:nvPr>
        </p:nvSpPr>
        <p:spPr/>
        <p:txBody>
          <a:bodyPr/>
          <a:lstStyle/>
          <a:p>
            <a:fld id="{04EE06A1-D8A8-44A4-9664-211877A1A189}" type="slidenum">
              <a:rPr lang="en-GB" smtClean="0"/>
              <a:t>76</a:t>
            </a:fld>
            <a:endParaRPr lang="en-GB"/>
          </a:p>
        </p:txBody>
      </p:sp>
    </p:spTree>
    <p:extLst>
      <p:ext uri="{BB962C8B-B14F-4D97-AF65-F5344CB8AC3E}">
        <p14:creationId xmlns:p14="http://schemas.microsoft.com/office/powerpoint/2010/main" val="2255889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 1 - Match an Outfit</a:t>
            </a:r>
            <a:endParaRPr lang="en-US" dirty="0"/>
          </a:p>
        </p:txBody>
      </p:sp>
      <p:sp>
        <p:nvSpPr>
          <p:cNvPr id="6" name="TextBox 5"/>
          <p:cNvSpPr txBox="1"/>
          <p:nvPr/>
        </p:nvSpPr>
        <p:spPr>
          <a:xfrm>
            <a:off x="5277393" y="5979885"/>
            <a:ext cx="1637211" cy="523220"/>
          </a:xfrm>
          <a:prstGeom prst="rect">
            <a:avLst/>
          </a:prstGeom>
          <a:noFill/>
        </p:spPr>
        <p:txBody>
          <a:bodyPr wrap="square" rtlCol="0">
            <a:spAutoFit/>
          </a:bodyPr>
          <a:lstStyle/>
          <a:p>
            <a:pPr algn="ctr"/>
            <a:r>
              <a:rPr lang="en-US" sz="2800" dirty="0" smtClean="0"/>
              <a:t>Step 2</a:t>
            </a:r>
            <a:endParaRPr lang="en-US" sz="2800"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3365" y="1638584"/>
            <a:ext cx="8665268" cy="4413726"/>
          </a:xfrm>
        </p:spPr>
      </p:pic>
      <p:sp>
        <p:nvSpPr>
          <p:cNvPr id="3" name="Date Placeholder 2"/>
          <p:cNvSpPr>
            <a:spLocks noGrp="1"/>
          </p:cNvSpPr>
          <p:nvPr>
            <p:ph type="dt" sz="half" idx="10"/>
          </p:nvPr>
        </p:nvSpPr>
        <p:spPr/>
        <p:txBody>
          <a:bodyPr/>
          <a:lstStyle/>
          <a:p>
            <a:fld id="{133E2E48-8969-4E80-AC81-FF2A91FDCAC0}" type="datetime1">
              <a:rPr lang="en-GB" smtClean="0"/>
              <a:t>01/06/2019</a:t>
            </a:fld>
            <a:endParaRPr lang="en-GB"/>
          </a:p>
        </p:txBody>
      </p:sp>
      <p:sp>
        <p:nvSpPr>
          <p:cNvPr id="4" name="Slide Number Placeholder 3"/>
          <p:cNvSpPr>
            <a:spLocks noGrp="1"/>
          </p:cNvSpPr>
          <p:nvPr>
            <p:ph type="sldNum" sz="quarter" idx="12"/>
          </p:nvPr>
        </p:nvSpPr>
        <p:spPr/>
        <p:txBody>
          <a:bodyPr/>
          <a:lstStyle/>
          <a:p>
            <a:fld id="{04EE06A1-D8A8-44A4-9664-211877A1A189}" type="slidenum">
              <a:rPr lang="en-GB" smtClean="0"/>
              <a:t>77</a:t>
            </a:fld>
            <a:endParaRPr lang="en-GB"/>
          </a:p>
        </p:txBody>
      </p:sp>
    </p:spTree>
    <p:extLst>
      <p:ext uri="{BB962C8B-B14F-4D97-AF65-F5344CB8AC3E}">
        <p14:creationId xmlns:p14="http://schemas.microsoft.com/office/powerpoint/2010/main" val="301429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 2 – Find Similar Pieces</a:t>
            </a:r>
            <a:endParaRPr lang="en-US" dirty="0"/>
          </a:p>
        </p:txBody>
      </p:sp>
      <p:pic>
        <p:nvPicPr>
          <p:cNvPr id="4" name="Content Placeholder 3"/>
          <p:cNvPicPr preferRelativeResize="0">
            <a:picLocks noGrp="1" noChangeAspect="1"/>
          </p:cNvPicPr>
          <p:nvPr>
            <p:ph idx="1"/>
          </p:nvPr>
        </p:nvPicPr>
        <p:blipFill rotWithShape="1">
          <a:blip r:embed="rId2">
            <a:extLst>
              <a:ext uri="{28A0092B-C50C-407E-A947-70E740481C1C}">
                <a14:useLocalDpi xmlns:a14="http://schemas.microsoft.com/office/drawing/2010/main" val="0"/>
              </a:ext>
            </a:extLst>
          </a:blip>
          <a:srcRect t="5074" b="5027"/>
          <a:stretch/>
        </p:blipFill>
        <p:spPr>
          <a:xfrm>
            <a:off x="1333553" y="1788158"/>
            <a:ext cx="9524894" cy="4663440"/>
          </a:xfrm>
          <a:prstGeom prst="rect">
            <a:avLst/>
          </a:prstGeom>
        </p:spPr>
      </p:pic>
      <p:sp>
        <p:nvSpPr>
          <p:cNvPr id="3" name="Date Placeholder 2"/>
          <p:cNvSpPr>
            <a:spLocks noGrp="1"/>
          </p:cNvSpPr>
          <p:nvPr>
            <p:ph type="dt" sz="half" idx="10"/>
          </p:nvPr>
        </p:nvSpPr>
        <p:spPr/>
        <p:txBody>
          <a:bodyPr/>
          <a:lstStyle/>
          <a:p>
            <a:fld id="{4A2FBF4C-DF83-458B-AFF8-C1986F635B21}" type="datetime1">
              <a:rPr lang="en-GB" smtClean="0"/>
              <a:t>01/06/2019</a:t>
            </a:fld>
            <a:endParaRPr lang="en-GB"/>
          </a:p>
        </p:txBody>
      </p:sp>
      <p:sp>
        <p:nvSpPr>
          <p:cNvPr id="5" name="Slide Number Placeholder 4"/>
          <p:cNvSpPr>
            <a:spLocks noGrp="1"/>
          </p:cNvSpPr>
          <p:nvPr>
            <p:ph type="sldNum" sz="quarter" idx="12"/>
          </p:nvPr>
        </p:nvSpPr>
        <p:spPr/>
        <p:txBody>
          <a:bodyPr/>
          <a:lstStyle/>
          <a:p>
            <a:fld id="{04EE06A1-D8A8-44A4-9664-211877A1A189}" type="slidenum">
              <a:rPr lang="en-GB" smtClean="0"/>
              <a:t>78</a:t>
            </a:fld>
            <a:endParaRPr lang="en-GB"/>
          </a:p>
        </p:txBody>
      </p:sp>
    </p:spTree>
    <p:extLst>
      <p:ext uri="{BB962C8B-B14F-4D97-AF65-F5344CB8AC3E}">
        <p14:creationId xmlns:p14="http://schemas.microsoft.com/office/powerpoint/2010/main" val="3830331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 3 – Find Similar Outfits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4840" y="1838960"/>
            <a:ext cx="11372114" cy="3786981"/>
          </a:xfrm>
        </p:spPr>
      </p:pic>
      <p:sp>
        <p:nvSpPr>
          <p:cNvPr id="3" name="Date Placeholder 2"/>
          <p:cNvSpPr>
            <a:spLocks noGrp="1"/>
          </p:cNvSpPr>
          <p:nvPr>
            <p:ph type="dt" sz="half" idx="10"/>
          </p:nvPr>
        </p:nvSpPr>
        <p:spPr/>
        <p:txBody>
          <a:bodyPr/>
          <a:lstStyle/>
          <a:p>
            <a:fld id="{D666254F-692C-42CE-8378-33A27A48B0D7}" type="datetime1">
              <a:rPr lang="en-GB" smtClean="0"/>
              <a:t>01/06/2019</a:t>
            </a:fld>
            <a:endParaRPr lang="en-GB"/>
          </a:p>
        </p:txBody>
      </p:sp>
      <p:sp>
        <p:nvSpPr>
          <p:cNvPr id="4" name="Slide Number Placeholder 3"/>
          <p:cNvSpPr>
            <a:spLocks noGrp="1"/>
          </p:cNvSpPr>
          <p:nvPr>
            <p:ph type="sldNum" sz="quarter" idx="12"/>
          </p:nvPr>
        </p:nvSpPr>
        <p:spPr/>
        <p:txBody>
          <a:bodyPr/>
          <a:lstStyle/>
          <a:p>
            <a:fld id="{04EE06A1-D8A8-44A4-9664-211877A1A189}" type="slidenum">
              <a:rPr lang="en-GB" smtClean="0"/>
              <a:t>79</a:t>
            </a:fld>
            <a:endParaRPr lang="en-GB"/>
          </a:p>
        </p:txBody>
      </p:sp>
    </p:spTree>
    <p:extLst>
      <p:ext uri="{BB962C8B-B14F-4D97-AF65-F5344CB8AC3E}">
        <p14:creationId xmlns:p14="http://schemas.microsoft.com/office/powerpoint/2010/main" val="865112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F8CDF5-5F86-40DF-BBE3-A9C4E98E8F95}"/>
              </a:ext>
            </a:extLst>
          </p:cNvPr>
          <p:cNvSpPr>
            <a:spLocks noGrp="1"/>
          </p:cNvSpPr>
          <p:nvPr>
            <p:ph type="title"/>
          </p:nvPr>
        </p:nvSpPr>
        <p:spPr/>
        <p:txBody>
          <a:bodyPr/>
          <a:lstStyle/>
          <a:p>
            <a:r>
              <a:rPr lang="en-US" b="1" dirty="0"/>
              <a:t>Market Survey</a:t>
            </a:r>
          </a:p>
        </p:txBody>
      </p:sp>
      <p:sp>
        <p:nvSpPr>
          <p:cNvPr id="3" name="Content Placeholder 2">
            <a:extLst>
              <a:ext uri="{FF2B5EF4-FFF2-40B4-BE49-F238E27FC236}">
                <a16:creationId xmlns="" xmlns:a16="http://schemas.microsoft.com/office/drawing/2014/main" id="{82035BD5-52B1-4492-9927-AACDE4F12D86}"/>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p:txBody>
      </p:sp>
      <p:sp>
        <p:nvSpPr>
          <p:cNvPr id="4" name="Rectangle 2">
            <a:extLst>
              <a:ext uri="{FF2B5EF4-FFF2-40B4-BE49-F238E27FC236}">
                <a16:creationId xmlns="" xmlns:a16="http://schemas.microsoft.com/office/drawing/2014/main" id="{5D2302D0-EB4A-4334-B972-7F5C29B2F232}"/>
              </a:ext>
            </a:extLst>
          </p:cNvPr>
          <p:cNvSpPr>
            <a:spLocks noChangeArrowheads="1"/>
          </p:cNvSpPr>
          <p:nvPr/>
        </p:nvSpPr>
        <p:spPr bwMode="auto">
          <a:xfrm>
            <a:off x="670560" y="1206114"/>
            <a:ext cx="1192784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rPr>
              <a:t>Question 2:</a:t>
            </a:r>
            <a:r>
              <a:rPr kumimoji="0" lang="en-US" altLang="en-US" sz="2000" b="0" i="0" u="none" strike="noStrike" cap="none" normalizeH="0" baseline="0" dirty="0">
                <a:ln>
                  <a:noFill/>
                </a:ln>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rPr>
              <a:t> Have you ever experienced seeing a piece of clothes, a pair of shoes, a bag or a scarf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rPr>
              <a:t>that you like but did not know where to find it?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11265" name="Picture 7">
            <a:extLst>
              <a:ext uri="{FF2B5EF4-FFF2-40B4-BE49-F238E27FC236}">
                <a16:creationId xmlns="" xmlns:a16="http://schemas.microsoft.com/office/drawing/2014/main" id="{B463590B-91C0-41C3-B464-E3E3375570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1121" y="2451771"/>
            <a:ext cx="8334559" cy="3323213"/>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 xmlns:a16="http://schemas.microsoft.com/office/drawing/2014/main" id="{07D13B4C-D37F-4105-8799-A1F2AAD57331}"/>
              </a:ext>
            </a:extLst>
          </p:cNvPr>
          <p:cNvSpPr txBox="1">
            <a:spLocks/>
          </p:cNvSpPr>
          <p:nvPr/>
        </p:nvSpPr>
        <p:spPr>
          <a:xfrm>
            <a:off x="2661920" y="5686573"/>
            <a:ext cx="6644640" cy="48768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0"/>
            <a:r>
              <a:rPr lang="en-US" dirty="0"/>
              <a:t>96% of the respondents face this shopping problem.</a:t>
            </a:r>
          </a:p>
        </p:txBody>
      </p:sp>
      <p:sp>
        <p:nvSpPr>
          <p:cNvPr id="5" name="Date Placeholder 4"/>
          <p:cNvSpPr>
            <a:spLocks noGrp="1"/>
          </p:cNvSpPr>
          <p:nvPr>
            <p:ph type="dt" sz="half" idx="10"/>
          </p:nvPr>
        </p:nvSpPr>
        <p:spPr/>
        <p:txBody>
          <a:bodyPr/>
          <a:lstStyle/>
          <a:p>
            <a:fld id="{EF6CC5F7-CDB0-4CAD-889B-15E3A4192E6C}" type="datetime1">
              <a:rPr lang="en-GB" smtClean="0"/>
              <a:t>01/06/2019</a:t>
            </a:fld>
            <a:endParaRPr lang="en-GB"/>
          </a:p>
        </p:txBody>
      </p:sp>
      <p:sp>
        <p:nvSpPr>
          <p:cNvPr id="7" name="Slide Number Placeholder 6"/>
          <p:cNvSpPr>
            <a:spLocks noGrp="1"/>
          </p:cNvSpPr>
          <p:nvPr>
            <p:ph type="sldNum" sz="quarter" idx="12"/>
          </p:nvPr>
        </p:nvSpPr>
        <p:spPr/>
        <p:txBody>
          <a:bodyPr/>
          <a:lstStyle/>
          <a:p>
            <a:fld id="{04EE06A1-D8A8-44A4-9664-211877A1A189}" type="slidenum">
              <a:rPr lang="en-GB" smtClean="0"/>
              <a:t>8</a:t>
            </a:fld>
            <a:endParaRPr lang="en-GB"/>
          </a:p>
        </p:txBody>
      </p:sp>
    </p:spTree>
    <p:extLst>
      <p:ext uri="{BB962C8B-B14F-4D97-AF65-F5344CB8AC3E}">
        <p14:creationId xmlns:p14="http://schemas.microsoft.com/office/powerpoint/2010/main" val="34518682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 4 : Now Trending</a:t>
            </a:r>
            <a:endParaRPr lang="en-US" dirty="0"/>
          </a:p>
        </p:txBody>
      </p:sp>
      <p:pic>
        <p:nvPicPr>
          <p:cNvPr id="4" name="Content Placeholder 3"/>
          <p:cNvPicPr preferRelativeResize="0">
            <a:picLocks noGrp="1" noChangeAspect="1"/>
          </p:cNvPicPr>
          <p:nvPr>
            <p:ph idx="1"/>
          </p:nvPr>
        </p:nvPicPr>
        <p:blipFill rotWithShape="1">
          <a:blip r:embed="rId2">
            <a:extLst>
              <a:ext uri="{28A0092B-C50C-407E-A947-70E740481C1C}">
                <a14:useLocalDpi xmlns:a14="http://schemas.microsoft.com/office/drawing/2010/main" val="0"/>
              </a:ext>
            </a:extLst>
          </a:blip>
          <a:srcRect t="13705" b="14012"/>
          <a:stretch/>
        </p:blipFill>
        <p:spPr>
          <a:xfrm>
            <a:off x="1441312" y="2032001"/>
            <a:ext cx="8977817" cy="3749040"/>
          </a:xfrm>
          <a:prstGeom prst="rect">
            <a:avLst/>
          </a:prstGeom>
        </p:spPr>
      </p:pic>
      <p:sp>
        <p:nvSpPr>
          <p:cNvPr id="3" name="Date Placeholder 2"/>
          <p:cNvSpPr>
            <a:spLocks noGrp="1"/>
          </p:cNvSpPr>
          <p:nvPr>
            <p:ph type="dt" sz="half" idx="10"/>
          </p:nvPr>
        </p:nvSpPr>
        <p:spPr/>
        <p:txBody>
          <a:bodyPr/>
          <a:lstStyle/>
          <a:p>
            <a:fld id="{0F7F2F93-8FE4-4C27-9101-10BB73A572C9}" type="datetime1">
              <a:rPr lang="en-GB" smtClean="0"/>
              <a:t>01/06/2019</a:t>
            </a:fld>
            <a:endParaRPr lang="en-GB"/>
          </a:p>
        </p:txBody>
      </p:sp>
      <p:sp>
        <p:nvSpPr>
          <p:cNvPr id="5" name="Slide Number Placeholder 4"/>
          <p:cNvSpPr>
            <a:spLocks noGrp="1"/>
          </p:cNvSpPr>
          <p:nvPr>
            <p:ph type="sldNum" sz="quarter" idx="12"/>
          </p:nvPr>
        </p:nvSpPr>
        <p:spPr/>
        <p:txBody>
          <a:bodyPr/>
          <a:lstStyle/>
          <a:p>
            <a:fld id="{04EE06A1-D8A8-44A4-9664-211877A1A189}" type="slidenum">
              <a:rPr lang="en-GB" smtClean="0"/>
              <a:t>80</a:t>
            </a:fld>
            <a:endParaRPr lang="en-GB"/>
          </a:p>
        </p:txBody>
      </p:sp>
    </p:spTree>
    <p:extLst>
      <p:ext uri="{BB962C8B-B14F-4D97-AF65-F5344CB8AC3E}">
        <p14:creationId xmlns:p14="http://schemas.microsoft.com/office/powerpoint/2010/main" val="1609768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a:xfrm>
            <a:off x="1097280" y="2019905"/>
            <a:ext cx="10058400" cy="4023360"/>
          </a:xfrm>
        </p:spPr>
        <p:txBody>
          <a:bodyPr>
            <a:normAutofit/>
          </a:bodyPr>
          <a:lstStyle/>
          <a:p>
            <a:pPr>
              <a:buFont typeface="Wingdings" panose="05000000000000000000" pitchFamily="2" charset="2"/>
              <a:buChar char="v"/>
            </a:pPr>
            <a:r>
              <a:rPr lang="en-US" sz="2800" dirty="0" smtClean="0"/>
              <a:t>Extra </a:t>
            </a:r>
            <a:r>
              <a:rPr lang="en-US" sz="2800" dirty="0"/>
              <a:t>Features: </a:t>
            </a:r>
            <a:r>
              <a:rPr lang="en-US" sz="2800" dirty="0" smtClean="0"/>
              <a:t>Patterns, Fabrics</a:t>
            </a:r>
            <a:endParaRPr lang="en-US" sz="2800" dirty="0"/>
          </a:p>
          <a:p>
            <a:pPr>
              <a:buFont typeface="Wingdings" panose="05000000000000000000" pitchFamily="2" charset="2"/>
              <a:buChar char="v"/>
            </a:pPr>
            <a:r>
              <a:rPr lang="en-US" sz="2800" dirty="0"/>
              <a:t> In-Store Pieces </a:t>
            </a:r>
            <a:r>
              <a:rPr lang="en-US" sz="2800" dirty="0" smtClean="0"/>
              <a:t>Placement/Organization</a:t>
            </a:r>
          </a:p>
          <a:p>
            <a:pPr>
              <a:buFont typeface="Wingdings" panose="05000000000000000000" pitchFamily="2" charset="2"/>
              <a:buChar char="v"/>
            </a:pPr>
            <a:r>
              <a:rPr lang="en-US" sz="2800" dirty="0" smtClean="0"/>
              <a:t>Online </a:t>
            </a:r>
            <a:r>
              <a:rPr lang="en-US" sz="2800" dirty="0"/>
              <a:t>shopping </a:t>
            </a:r>
            <a:r>
              <a:rPr lang="en-US" sz="2800" dirty="0" smtClean="0"/>
              <a:t>cross-selling</a:t>
            </a:r>
          </a:p>
          <a:p>
            <a:pPr>
              <a:buFont typeface="Wingdings" panose="05000000000000000000" pitchFamily="2" charset="2"/>
              <a:buChar char="v"/>
            </a:pPr>
            <a:r>
              <a:rPr lang="en-US" sz="2800" dirty="0"/>
              <a:t>Making contracts with the shopping stores</a:t>
            </a:r>
          </a:p>
          <a:p>
            <a:pPr>
              <a:buFont typeface="Wingdings" panose="05000000000000000000" pitchFamily="2" charset="2"/>
              <a:buChar char="v"/>
            </a:pPr>
            <a:endParaRPr lang="en-US" sz="2800" dirty="0" smtClean="0"/>
          </a:p>
        </p:txBody>
      </p:sp>
      <p:sp>
        <p:nvSpPr>
          <p:cNvPr id="4" name="Date Placeholder 3"/>
          <p:cNvSpPr>
            <a:spLocks noGrp="1"/>
          </p:cNvSpPr>
          <p:nvPr>
            <p:ph type="dt" sz="half" idx="10"/>
          </p:nvPr>
        </p:nvSpPr>
        <p:spPr/>
        <p:txBody>
          <a:bodyPr/>
          <a:lstStyle/>
          <a:p>
            <a:fld id="{1F2A9129-9FFB-4536-AC09-2065D221E441}" type="datetime1">
              <a:rPr lang="en-GB" smtClean="0"/>
              <a:t>01/06/2019</a:t>
            </a:fld>
            <a:endParaRPr lang="en-GB"/>
          </a:p>
        </p:txBody>
      </p:sp>
      <p:sp>
        <p:nvSpPr>
          <p:cNvPr id="5" name="Slide Number Placeholder 4"/>
          <p:cNvSpPr>
            <a:spLocks noGrp="1"/>
          </p:cNvSpPr>
          <p:nvPr>
            <p:ph type="sldNum" sz="quarter" idx="12"/>
          </p:nvPr>
        </p:nvSpPr>
        <p:spPr/>
        <p:txBody>
          <a:bodyPr/>
          <a:lstStyle/>
          <a:p>
            <a:fld id="{04EE06A1-D8A8-44A4-9664-211877A1A189}" type="slidenum">
              <a:rPr lang="en-GB" smtClean="0"/>
              <a:t>81</a:t>
            </a:fld>
            <a:endParaRPr lang="en-GB"/>
          </a:p>
        </p:txBody>
      </p:sp>
    </p:spTree>
    <p:extLst>
      <p:ext uri="{BB962C8B-B14F-4D97-AF65-F5344CB8AC3E}">
        <p14:creationId xmlns:p14="http://schemas.microsoft.com/office/powerpoint/2010/main" val="970429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352800" y="2170416"/>
            <a:ext cx="5486400" cy="3661756"/>
          </a:xfrm>
        </p:spPr>
      </p:pic>
      <p:sp>
        <p:nvSpPr>
          <p:cNvPr id="3" name="Date Placeholder 2"/>
          <p:cNvSpPr>
            <a:spLocks noGrp="1"/>
          </p:cNvSpPr>
          <p:nvPr>
            <p:ph type="dt" sz="half" idx="10"/>
          </p:nvPr>
        </p:nvSpPr>
        <p:spPr/>
        <p:txBody>
          <a:bodyPr/>
          <a:lstStyle/>
          <a:p>
            <a:fld id="{83CA818B-5B2B-4A06-9684-8E51B3F37AA4}" type="datetime1">
              <a:rPr lang="en-GB" smtClean="0"/>
              <a:t>01/06/2019</a:t>
            </a:fld>
            <a:endParaRPr lang="en-GB"/>
          </a:p>
        </p:txBody>
      </p:sp>
      <p:sp>
        <p:nvSpPr>
          <p:cNvPr id="5" name="Slide Number Placeholder 4"/>
          <p:cNvSpPr>
            <a:spLocks noGrp="1"/>
          </p:cNvSpPr>
          <p:nvPr>
            <p:ph type="sldNum" sz="quarter" idx="12"/>
          </p:nvPr>
        </p:nvSpPr>
        <p:spPr/>
        <p:txBody>
          <a:bodyPr/>
          <a:lstStyle/>
          <a:p>
            <a:fld id="{04EE06A1-D8A8-44A4-9664-211877A1A189}" type="slidenum">
              <a:rPr lang="en-GB" smtClean="0"/>
              <a:t>82</a:t>
            </a:fld>
            <a:endParaRPr lang="en-GB"/>
          </a:p>
        </p:txBody>
      </p:sp>
    </p:spTree>
    <p:extLst>
      <p:ext uri="{BB962C8B-B14F-4D97-AF65-F5344CB8AC3E}">
        <p14:creationId xmlns:p14="http://schemas.microsoft.com/office/powerpoint/2010/main" val="3366758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E2DC64-0F06-4A77-BF8C-735AF551D7FC}"/>
              </a:ext>
            </a:extLst>
          </p:cNvPr>
          <p:cNvSpPr>
            <a:spLocks noGrp="1"/>
          </p:cNvSpPr>
          <p:nvPr>
            <p:ph type="title"/>
          </p:nvPr>
        </p:nvSpPr>
        <p:spPr/>
        <p:txBody>
          <a:bodyPr/>
          <a:lstStyle/>
          <a:p>
            <a:r>
              <a:rPr lang="en-US" b="1" dirty="0"/>
              <a:t>Market Survey</a:t>
            </a:r>
          </a:p>
        </p:txBody>
      </p:sp>
      <p:sp>
        <p:nvSpPr>
          <p:cNvPr id="3" name="Content Placeholder 2">
            <a:extLst>
              <a:ext uri="{FF2B5EF4-FFF2-40B4-BE49-F238E27FC236}">
                <a16:creationId xmlns="" xmlns:a16="http://schemas.microsoft.com/office/drawing/2014/main" id="{E3C0ABCC-B7E1-4E49-BE5A-51EE438B6B69}"/>
              </a:ext>
            </a:extLst>
          </p:cNvPr>
          <p:cNvSpPr>
            <a:spLocks noGrp="1"/>
          </p:cNvSpPr>
          <p:nvPr>
            <p:ph idx="1"/>
          </p:nvPr>
        </p:nvSpPr>
        <p:spPr/>
        <p:txBody>
          <a:bodyPr/>
          <a:lstStyle/>
          <a:p>
            <a:endParaRPr lang="en-US" dirty="0"/>
          </a:p>
        </p:txBody>
      </p:sp>
      <p:sp>
        <p:nvSpPr>
          <p:cNvPr id="4" name="Rectangle 2">
            <a:extLst>
              <a:ext uri="{FF2B5EF4-FFF2-40B4-BE49-F238E27FC236}">
                <a16:creationId xmlns="" xmlns:a16="http://schemas.microsoft.com/office/drawing/2014/main" id="{5A8C61B9-1960-4CFB-9D82-6731149CEEC8}"/>
              </a:ext>
            </a:extLst>
          </p:cNvPr>
          <p:cNvSpPr>
            <a:spLocks noChangeArrowheads="1"/>
          </p:cNvSpPr>
          <p:nvPr/>
        </p:nvSpPr>
        <p:spPr bwMode="auto">
          <a:xfrm>
            <a:off x="457200" y="1142226"/>
            <a:ext cx="11173764" cy="984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rPr>
              <a:t>Question 3:</a:t>
            </a:r>
            <a:r>
              <a:rPr kumimoji="0" lang="en-US" altLang="en-US" sz="2000" b="0" i="0" u="none" strike="noStrike" cap="none" normalizeH="0" baseline="0" dirty="0">
                <a:ln>
                  <a:noFill/>
                </a:ln>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rPr>
              <a:t> Would you like to have an application that aids you in the shopping problems described in the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595959"/>
                </a:solidFill>
                <a:effectLst/>
                <a:latin typeface="Times New Roman" panose="02020603050405020304" pitchFamily="18" charset="0"/>
                <a:ea typeface="Constantia" panose="02030602050306030303" pitchFamily="18" charset="0"/>
                <a:cs typeface="Times New Roman" panose="02020603050405020304" pitchFamily="18" charset="0"/>
              </a:rPr>
              <a:t>three previous questions?</a:t>
            </a:r>
            <a:endParaRPr kumimoji="0" lang="en-US" altLang="en-US"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12289" name="Picture 5">
            <a:extLst>
              <a:ext uri="{FF2B5EF4-FFF2-40B4-BE49-F238E27FC236}">
                <a16:creationId xmlns="" xmlns:a16="http://schemas.microsoft.com/office/drawing/2014/main" id="{25AA180A-5644-4FC6-975E-85E15BA8A9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835" y="2422780"/>
            <a:ext cx="7656329" cy="3292994"/>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 xmlns:a16="http://schemas.microsoft.com/office/drawing/2014/main" id="{2A2C4E27-1C2D-484E-985D-0DDE30D05F14}"/>
              </a:ext>
            </a:extLst>
          </p:cNvPr>
          <p:cNvSpPr txBox="1">
            <a:spLocks/>
          </p:cNvSpPr>
          <p:nvPr/>
        </p:nvSpPr>
        <p:spPr>
          <a:xfrm>
            <a:off x="1272884" y="5767603"/>
            <a:ext cx="9542395" cy="487680"/>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90% of the respondents will use the application to help them in the shopping problems.</a:t>
            </a:r>
          </a:p>
        </p:txBody>
      </p:sp>
      <p:sp>
        <p:nvSpPr>
          <p:cNvPr id="5" name="Date Placeholder 4"/>
          <p:cNvSpPr>
            <a:spLocks noGrp="1"/>
          </p:cNvSpPr>
          <p:nvPr>
            <p:ph type="dt" sz="half" idx="10"/>
          </p:nvPr>
        </p:nvSpPr>
        <p:spPr/>
        <p:txBody>
          <a:bodyPr/>
          <a:lstStyle/>
          <a:p>
            <a:fld id="{BDC5D793-5050-4D09-9F74-878CF38E4B06}" type="datetime1">
              <a:rPr lang="en-GB" smtClean="0"/>
              <a:t>01/06/2019</a:t>
            </a:fld>
            <a:endParaRPr lang="en-GB"/>
          </a:p>
        </p:txBody>
      </p:sp>
      <p:sp>
        <p:nvSpPr>
          <p:cNvPr id="6" name="Slide Number Placeholder 5"/>
          <p:cNvSpPr>
            <a:spLocks noGrp="1"/>
          </p:cNvSpPr>
          <p:nvPr>
            <p:ph type="sldNum" sz="quarter" idx="12"/>
          </p:nvPr>
        </p:nvSpPr>
        <p:spPr/>
        <p:txBody>
          <a:bodyPr/>
          <a:lstStyle/>
          <a:p>
            <a:fld id="{04EE06A1-D8A8-44A4-9664-211877A1A189}" type="slidenum">
              <a:rPr lang="en-GB" smtClean="0"/>
              <a:t>9</a:t>
            </a:fld>
            <a:endParaRPr lang="en-GB"/>
          </a:p>
        </p:txBody>
      </p:sp>
    </p:spTree>
    <p:extLst>
      <p:ext uri="{BB962C8B-B14F-4D97-AF65-F5344CB8AC3E}">
        <p14:creationId xmlns:p14="http://schemas.microsoft.com/office/powerpoint/2010/main" val="335619193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441</TotalTime>
  <Words>866</Words>
  <Application>Microsoft Office PowerPoint</Application>
  <PresentationFormat>Widescreen</PresentationFormat>
  <Paragraphs>377</Paragraphs>
  <Slides>82</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82</vt:i4>
      </vt:variant>
    </vt:vector>
  </HeadingPairs>
  <TitlesOfParts>
    <vt:vector size="92" baseType="lpstr">
      <vt:lpstr>Arial</vt:lpstr>
      <vt:lpstr>Calibri</vt:lpstr>
      <vt:lpstr>Calibri Light</vt:lpstr>
      <vt:lpstr>Cambria Math</vt:lpstr>
      <vt:lpstr>Constantia</vt:lpstr>
      <vt:lpstr>Footlight MT Light</vt:lpstr>
      <vt:lpstr>Lato</vt:lpstr>
      <vt:lpstr>Times New Roman</vt:lpstr>
      <vt:lpstr>Wingdings</vt:lpstr>
      <vt:lpstr>Office Theme</vt:lpstr>
      <vt:lpstr>Supervised By: Dr. Samir Shahin</vt:lpstr>
      <vt:lpstr>Agenda</vt:lpstr>
      <vt:lpstr>Motivation</vt:lpstr>
      <vt:lpstr>Motivation</vt:lpstr>
      <vt:lpstr>Motivation</vt:lpstr>
      <vt:lpstr>PowerPoint Presentation</vt:lpstr>
      <vt:lpstr>Market Survey</vt:lpstr>
      <vt:lpstr>Market Survey</vt:lpstr>
      <vt:lpstr>Market Survey</vt:lpstr>
      <vt:lpstr>Problem Definition</vt:lpstr>
      <vt:lpstr>Proposed Solution</vt:lpstr>
      <vt:lpstr>Proposed Solution</vt:lpstr>
      <vt:lpstr>Block Diagram</vt:lpstr>
      <vt:lpstr>PowerPoint Presentation</vt:lpstr>
      <vt:lpstr>Crawler Module</vt:lpstr>
      <vt:lpstr>Overview</vt:lpstr>
      <vt:lpstr>Objective</vt:lpstr>
      <vt:lpstr>Retrieve Purchasable Products</vt:lpstr>
      <vt:lpstr>Retrieve Purchasable Products</vt:lpstr>
      <vt:lpstr>Retrieve Purchasable Products</vt:lpstr>
      <vt:lpstr>Discover Current Trends</vt:lpstr>
      <vt:lpstr>PowerPoint Presentation</vt:lpstr>
      <vt:lpstr>Segmentation Module</vt:lpstr>
      <vt:lpstr>Objective</vt:lpstr>
      <vt:lpstr>Package Design</vt:lpstr>
      <vt:lpstr>Model Architecture</vt:lpstr>
      <vt:lpstr>FCN-8 Architecture</vt:lpstr>
      <vt:lpstr>Stream Inputs</vt:lpstr>
      <vt:lpstr>Stream Inputs</vt:lpstr>
      <vt:lpstr>Model Output</vt:lpstr>
      <vt:lpstr>PowerPoint Presentation</vt:lpstr>
      <vt:lpstr>Piece Segmentation Module</vt:lpstr>
      <vt:lpstr>Piece Segmentation Model</vt:lpstr>
      <vt:lpstr>Piece Segmentation Model</vt:lpstr>
      <vt:lpstr>PowerPoint Presentation</vt:lpstr>
      <vt:lpstr>Color Model  Extraction</vt:lpstr>
      <vt:lpstr>Color Extraction Module</vt:lpstr>
      <vt:lpstr>Color Extraction Module</vt:lpstr>
      <vt:lpstr>Color Extraction Module</vt:lpstr>
      <vt:lpstr>Color Extraction Module</vt:lpstr>
      <vt:lpstr>Color Extraction Module</vt:lpstr>
      <vt:lpstr>PowerPoint Presentation</vt:lpstr>
      <vt:lpstr>Similarity Module</vt:lpstr>
      <vt:lpstr>Similarity Module</vt:lpstr>
      <vt:lpstr>Similarity Module</vt:lpstr>
      <vt:lpstr>Computing Similarity Feature vector </vt:lpstr>
      <vt:lpstr>Semantic Compositional Networks</vt:lpstr>
      <vt:lpstr>CNN Architecture</vt:lpstr>
      <vt:lpstr>Activation Function</vt:lpstr>
      <vt:lpstr>Training</vt:lpstr>
      <vt:lpstr>Results</vt:lpstr>
      <vt:lpstr>Results</vt:lpstr>
      <vt:lpstr>PowerPoint Presentation</vt:lpstr>
      <vt:lpstr>Pieces Identification</vt:lpstr>
      <vt:lpstr>Single-Label Multi-Class Classification</vt:lpstr>
      <vt:lpstr>CNN Architecture</vt:lpstr>
      <vt:lpstr>Activation Function</vt:lpstr>
      <vt:lpstr>Results &amp; Training</vt:lpstr>
      <vt:lpstr>PowerPoint Presentation</vt:lpstr>
      <vt:lpstr>Database</vt:lpstr>
      <vt:lpstr>NO SQL Database</vt:lpstr>
      <vt:lpstr>Database</vt:lpstr>
      <vt:lpstr>PowerPoint Presentation</vt:lpstr>
      <vt:lpstr>The Trending and Matching Module </vt:lpstr>
      <vt:lpstr>Module’s Input</vt:lpstr>
      <vt:lpstr>Algorithms Used</vt:lpstr>
      <vt:lpstr>Module’s Output</vt:lpstr>
      <vt:lpstr>Module’s Output</vt:lpstr>
      <vt:lpstr>Module’s Output</vt:lpstr>
      <vt:lpstr>Results’ Evaluation: Outfit Matching Rules</vt:lpstr>
      <vt:lpstr>Results’ Evaluation: Trending Colors Matching Rules</vt:lpstr>
      <vt:lpstr>The Integration</vt:lpstr>
      <vt:lpstr>The Mobile Application</vt:lpstr>
      <vt:lpstr>The Mobile Application</vt:lpstr>
      <vt:lpstr>The Mobile Application</vt:lpstr>
      <vt:lpstr>Scenario 1 - Match an Outfit</vt:lpstr>
      <vt:lpstr>Scenario 1 - Match an Outfit</vt:lpstr>
      <vt:lpstr>Scenario 2 – Find Similar Pieces</vt:lpstr>
      <vt:lpstr>Scenario 3 – Find Similar Outfits</vt:lpstr>
      <vt:lpstr>Scenario 4 : Now Trending</vt:lpstr>
      <vt:lpstr>Future Work</vt:lpstr>
      <vt:lpstr>Conclusion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osama hussien</dc:creator>
  <cp:lastModifiedBy>osama hussien</cp:lastModifiedBy>
  <cp:revision>20</cp:revision>
  <dcterms:created xsi:type="dcterms:W3CDTF">2019-06-01T00:41:45Z</dcterms:created>
  <dcterms:modified xsi:type="dcterms:W3CDTF">2019-06-01T08:18:10Z</dcterms:modified>
</cp:coreProperties>
</file>